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8" r:id="rId4"/>
    <p:sldId id="323" r:id="rId5"/>
    <p:sldId id="262" r:id="rId6"/>
    <p:sldId id="276" r:id="rId7"/>
    <p:sldId id="318" r:id="rId8"/>
    <p:sldId id="320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9" autoAdjust="0"/>
    <p:restoredTop sz="94660"/>
  </p:normalViewPr>
  <p:slideViewPr>
    <p:cSldViewPr>
      <p:cViewPr>
        <p:scale>
          <a:sx n="110" d="100"/>
          <a:sy n="110" d="100"/>
        </p:scale>
        <p:origin x="-1188" y="-6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9EACF-5967-48F3-819C-1CACC804EDFA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D500A-F45E-432C-8639-AAF057418B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572899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n-GB" smtClean="0"/>
              <a:t>`</a:t>
            </a: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D500A-F45E-432C-8639-AAF057418BD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D500A-F45E-432C-8639-AAF057418BD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77006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5D500A-F45E-432C-8639-AAF057418BD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7700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2749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5796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5848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34050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31385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808025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13162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03244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7007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5059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23501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54C7B7-7FB6-4650-B36E-429BD10AA5AE}" type="datetimeFigureOut">
              <a:rPr lang="en-US" smtClean="0"/>
              <a:pPr/>
              <a:t>1/18/2017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116D1-B68E-4C84-90BC-824E3023DD0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0463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2647950"/>
            <a:ext cx="2648351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sz="4000" kern="900" dirty="0" smtClean="0">
                <a:solidFill>
                  <a:schemeClr val="accent2"/>
                </a:solidFill>
                <a:latin typeface="Raleway" pitchFamily="34" charset="0"/>
              </a:rPr>
              <a:t>ATAMA</a:t>
            </a:r>
            <a:endParaRPr lang="en-US" sz="4000" kern="900" dirty="0">
              <a:solidFill>
                <a:schemeClr val="accent2"/>
              </a:solidFill>
              <a:latin typeface="Raleway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00200" y="3434953"/>
            <a:ext cx="2266950" cy="2797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400" dirty="0" smtClean="0">
                <a:solidFill>
                  <a:schemeClr val="accent2"/>
                </a:solidFill>
                <a:latin typeface="Raleway" pitchFamily="34" charset="0"/>
              </a:rPr>
              <a:t>Alexandru Cezar Popescu</a:t>
            </a:r>
            <a:endParaRPr lang="en-US" sz="1400" dirty="0">
              <a:solidFill>
                <a:schemeClr val="accent2"/>
              </a:solidFill>
              <a:latin typeface="Raleway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81400" y="2843565"/>
            <a:ext cx="5562600" cy="3493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0200" y="3714750"/>
            <a:ext cx="2266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sz="1400" dirty="0" smtClean="0">
                <a:solidFill>
                  <a:schemeClr val="accent2"/>
                </a:solidFill>
                <a:latin typeface="Raleway" pitchFamily="34" charset="0"/>
              </a:rPr>
              <a:t>Teodor Chirileanu</a:t>
            </a:r>
            <a:endParaRPr lang="en-US" sz="1400" dirty="0">
              <a:solidFill>
                <a:schemeClr val="accent2"/>
              </a:solidFill>
              <a:latin typeface="Raleway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9250" y="4019550"/>
            <a:ext cx="2266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sz="1400" dirty="0" smtClean="0">
                <a:solidFill>
                  <a:schemeClr val="accent2"/>
                </a:solidFill>
                <a:latin typeface="Raleway" pitchFamily="34" charset="0"/>
              </a:rPr>
              <a:t>Andrei Munteanu</a:t>
            </a:r>
            <a:endParaRPr lang="en-US" sz="1400" dirty="0">
              <a:solidFill>
                <a:schemeClr val="accent2"/>
              </a:solidFill>
              <a:latin typeface="Raleway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9250" y="4324350"/>
            <a:ext cx="2266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sz="1400" dirty="0" smtClean="0">
                <a:solidFill>
                  <a:schemeClr val="accent2"/>
                </a:solidFill>
                <a:latin typeface="Raleway" pitchFamily="34" charset="0"/>
              </a:rPr>
              <a:t>Madalin Andone</a:t>
            </a:r>
            <a:endParaRPr lang="en-US" sz="1400" dirty="0">
              <a:solidFill>
                <a:schemeClr val="accent2"/>
              </a:solidFill>
              <a:latin typeface="Raleway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19250" y="4629150"/>
            <a:ext cx="226695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sz="1400" dirty="0" smtClean="0">
                <a:solidFill>
                  <a:schemeClr val="accent2"/>
                </a:solidFill>
                <a:latin typeface="Raleway" pitchFamily="34" charset="0"/>
              </a:rPr>
              <a:t>Andrei Scripcariu</a:t>
            </a:r>
            <a:endParaRPr lang="en-US" sz="1400" dirty="0">
              <a:solidFill>
                <a:schemeClr val="accent2"/>
              </a:solidFill>
              <a:latin typeface="Raleway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5345315"/>
      </p:ext>
    </p:extLst>
  </p:cSld>
  <p:clrMapOvr>
    <a:masterClrMapping/>
  </p:clrMapOvr>
  <p:transition spd="slow">
    <p:push dir="u"/>
    <p:sndAc>
      <p:stSnd loop="1">
        <p:snd r:embed="rId2" name="05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4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9" grpId="0" animBg="1"/>
      <p:bldP spid="5" grpId="0"/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7914" y="1069809"/>
            <a:ext cx="39624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sz="4400" dirty="0" smtClean="0">
                <a:solidFill>
                  <a:schemeClr val="tx2"/>
                </a:solidFill>
                <a:latin typeface="Bebas Neue" pitchFamily="34" charset="0"/>
              </a:rPr>
              <a:t>Agenda</a:t>
            </a:r>
            <a:endParaRPr lang="en-US" sz="4400" dirty="0">
              <a:solidFill>
                <a:schemeClr val="tx2"/>
              </a:solidFill>
              <a:latin typeface="Bebas Neue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67914" y="2401510"/>
            <a:ext cx="39624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o-RO" sz="1200" dirty="0" smtClean="0">
                <a:solidFill>
                  <a:schemeClr val="accent3"/>
                </a:solidFill>
                <a:latin typeface="Raleway" panose="020B0503030101060003" pitchFamily="34" charset="0"/>
              </a:rPr>
              <a:t>Prezentare aplicatie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o-RO" sz="1200" dirty="0" smtClean="0">
                <a:solidFill>
                  <a:schemeClr val="accent3"/>
                </a:solidFill>
                <a:latin typeface="Raleway" panose="020B0503030101060003" pitchFamily="34" charset="0"/>
              </a:rPr>
              <a:t>Demo Web Application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o-RO" sz="1200" dirty="0" smtClean="0">
                <a:solidFill>
                  <a:schemeClr val="accent3"/>
                </a:solidFill>
                <a:latin typeface="Raleway" panose="020B0503030101060003" pitchFamily="34" charset="0"/>
              </a:rPr>
              <a:t>Demo Web API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ro-RO" sz="1200" dirty="0" smtClean="0">
                <a:solidFill>
                  <a:schemeClr val="accent3"/>
                </a:solidFill>
                <a:latin typeface="Raleway" panose="020B0503030101060003" pitchFamily="34" charset="0"/>
              </a:rPr>
              <a:t>Work Done</a:t>
            </a: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GB" sz="1200" dirty="0" err="1" smtClean="0">
                <a:solidFill>
                  <a:schemeClr val="accent3"/>
                </a:solidFill>
                <a:latin typeface="Raleway" panose="020B0503030101060003" pitchFamily="34" charset="0"/>
              </a:rPr>
              <a:t>Ce</a:t>
            </a:r>
            <a:r>
              <a:rPr lang="en-GB" sz="1200" dirty="0" smtClean="0">
                <a:solidFill>
                  <a:schemeClr val="accent3"/>
                </a:solidFill>
                <a:latin typeface="Raleway" panose="020B0503030101060003" pitchFamily="34" charset="0"/>
              </a:rPr>
              <a:t> am </a:t>
            </a:r>
            <a:r>
              <a:rPr lang="en-GB" sz="1200" dirty="0" err="1" smtClean="0">
                <a:solidFill>
                  <a:schemeClr val="accent3"/>
                </a:solidFill>
                <a:latin typeface="Raleway" panose="020B0503030101060003" pitchFamily="34" charset="0"/>
              </a:rPr>
              <a:t>fi</a:t>
            </a:r>
            <a:r>
              <a:rPr lang="en-GB" sz="1200" dirty="0" smtClean="0">
                <a:solidFill>
                  <a:schemeClr val="accent3"/>
                </a:solidFill>
                <a:latin typeface="Raleway" panose="020B0503030101060003" pitchFamily="34" charset="0"/>
              </a:rPr>
              <a:t> </a:t>
            </a:r>
            <a:r>
              <a:rPr lang="en-GB" sz="1200" dirty="0" err="1" smtClean="0">
                <a:solidFill>
                  <a:schemeClr val="accent3"/>
                </a:solidFill>
                <a:latin typeface="Raleway" panose="020B0503030101060003" pitchFamily="34" charset="0"/>
              </a:rPr>
              <a:t>putut</a:t>
            </a:r>
            <a:r>
              <a:rPr lang="en-GB" sz="1200" dirty="0" smtClean="0">
                <a:solidFill>
                  <a:schemeClr val="accent3"/>
                </a:solidFill>
                <a:latin typeface="Raleway" panose="020B0503030101060003" pitchFamily="34" charset="0"/>
              </a:rPr>
              <a:t> face </a:t>
            </a:r>
            <a:r>
              <a:rPr lang="en-GB" sz="1200" dirty="0" err="1" smtClean="0">
                <a:solidFill>
                  <a:schemeClr val="accent3"/>
                </a:solidFill>
                <a:latin typeface="Raleway" panose="020B0503030101060003" pitchFamily="34" charset="0"/>
              </a:rPr>
              <a:t>mai</a:t>
            </a:r>
            <a:r>
              <a:rPr lang="en-GB" sz="1200" dirty="0" smtClean="0">
                <a:solidFill>
                  <a:schemeClr val="accent3"/>
                </a:solidFill>
                <a:latin typeface="Raleway" panose="020B0503030101060003" pitchFamily="34" charset="0"/>
              </a:rPr>
              <a:t> </a:t>
            </a:r>
            <a:r>
              <a:rPr lang="en-GB" sz="1200" dirty="0" err="1" smtClean="0">
                <a:solidFill>
                  <a:schemeClr val="accent3"/>
                </a:solidFill>
                <a:latin typeface="Raleway" panose="020B0503030101060003" pitchFamily="34" charset="0"/>
              </a:rPr>
              <a:t>bine</a:t>
            </a:r>
            <a:r>
              <a:rPr lang="en-GB" sz="1200" dirty="0" smtClean="0">
                <a:solidFill>
                  <a:schemeClr val="accent3"/>
                </a:solidFill>
                <a:latin typeface="Raleway" panose="020B0503030101060003" pitchFamily="34" charset="0"/>
              </a:rPr>
              <a:t>?</a:t>
            </a:r>
            <a:endParaRPr lang="ro-RO" sz="1200" dirty="0" smtClean="0">
              <a:solidFill>
                <a:schemeClr val="accent3"/>
              </a:solidFill>
              <a:latin typeface="Raleway" panose="020B0503030101060003" pitchFamily="34" charset="0"/>
            </a:endParaRPr>
          </a:p>
          <a:p>
            <a:pPr marL="171450" indent="-1714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chemeClr val="accent3"/>
                </a:solidFill>
                <a:latin typeface="Raleway" panose="020B0503030101060003" pitchFamily="34" charset="0"/>
              </a:rPr>
              <a:t>Q&amp;A</a:t>
            </a:r>
            <a:endParaRPr lang="ro-RO" sz="1200" dirty="0">
              <a:solidFill>
                <a:schemeClr val="accent3"/>
              </a:solidFill>
              <a:latin typeface="Raleway" panose="020B0503030101060003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5476579" y="1682158"/>
            <a:ext cx="88859" cy="775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16200000">
            <a:off x="6253789" y="1682158"/>
            <a:ext cx="88859" cy="7759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6200000">
            <a:off x="7025857" y="1682158"/>
            <a:ext cx="88859" cy="775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6200000">
            <a:off x="7797925" y="1682158"/>
            <a:ext cx="88859" cy="775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6200000">
            <a:off x="4704511" y="1682158"/>
            <a:ext cx="88859" cy="7759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entagon 27"/>
          <p:cNvSpPr/>
          <p:nvPr/>
        </p:nvSpPr>
        <p:spPr>
          <a:xfrm>
            <a:off x="8531270" y="4775642"/>
            <a:ext cx="264119" cy="196407"/>
          </a:xfrm>
          <a:prstGeom prst="homePlate">
            <a:avLst>
              <a:gd name="adj" fmla="val 370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72953" y="4792353"/>
            <a:ext cx="332467" cy="13714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b="1" smtClean="0">
                <a:solidFill>
                  <a:schemeClr val="accent2"/>
                </a:solidFill>
                <a:latin typeface="Raleway" pitchFamily="34" charset="0"/>
              </a:rPr>
              <a:t>01</a:t>
            </a:r>
            <a:endParaRPr lang="en-US" sz="1000" b="1">
              <a:solidFill>
                <a:schemeClr val="accent2"/>
              </a:solidFill>
              <a:latin typeface="Raleway" pitchFamily="34" charset="0"/>
            </a:endParaRPr>
          </a:p>
        </p:txBody>
      </p:sp>
      <p:pic>
        <p:nvPicPr>
          <p:cNvPr id="1027" name="Picture 3" descr="C:\Users\APopescu\Desktop\Asset 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54529"/>
            <a:ext cx="2488176" cy="24939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1086082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3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build="p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/>
          <p:cNvSpPr/>
          <p:nvPr/>
        </p:nvSpPr>
        <p:spPr>
          <a:xfrm>
            <a:off x="1421448" y="1655762"/>
            <a:ext cx="1754188" cy="175418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6209" y="309960"/>
            <a:ext cx="74433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sz="4400" dirty="0" smtClean="0">
                <a:solidFill>
                  <a:schemeClr val="tx2"/>
                </a:solidFill>
                <a:latin typeface="Bebas Neue" pitchFamily="34" charset="0"/>
              </a:rPr>
              <a:t>Schimb Valutar</a:t>
            </a:r>
            <a:endParaRPr lang="en-US" sz="4400" dirty="0">
              <a:solidFill>
                <a:schemeClr val="tx2"/>
              </a:solidFill>
              <a:latin typeface="Bebas Neue" pitchFamily="34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8531270" y="4775642"/>
            <a:ext cx="264119" cy="196407"/>
          </a:xfrm>
          <a:prstGeom prst="homePlate">
            <a:avLst>
              <a:gd name="adj" fmla="val 370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27800" y="4740217"/>
            <a:ext cx="442447" cy="2672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ro-RO" sz="1000" b="1" dirty="0" smtClean="0">
                <a:solidFill>
                  <a:schemeClr val="accent2"/>
                </a:solidFill>
                <a:latin typeface="Raleway" pitchFamily="34" charset="0"/>
              </a:rPr>
              <a:t>0</a:t>
            </a:r>
            <a:r>
              <a:rPr lang="en-GB" sz="1000" b="1" dirty="0" smtClean="0">
                <a:solidFill>
                  <a:schemeClr val="accent2"/>
                </a:solidFill>
                <a:latin typeface="Raleway" pitchFamily="34" charset="0"/>
              </a:rPr>
              <a:t>2</a:t>
            </a:r>
            <a:endParaRPr lang="en-US" sz="1000" b="1" dirty="0">
              <a:solidFill>
                <a:schemeClr val="accent2"/>
              </a:solidFill>
              <a:latin typeface="Raleway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63332" y="1590410"/>
            <a:ext cx="25721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o-RO" sz="1200" dirty="0" smtClean="0">
                <a:solidFill>
                  <a:schemeClr val="accent3"/>
                </a:solidFill>
                <a:latin typeface="Raleway thin" pitchFamily="34" charset="0"/>
              </a:rPr>
              <a:t>Aplicatie destinata gestionarii unei case de schimb valutar</a:t>
            </a:r>
            <a:endParaRPr lang="en-US" sz="1200" dirty="0">
              <a:solidFill>
                <a:schemeClr val="accent3"/>
              </a:solidFill>
              <a:latin typeface="Raleway thin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663332" y="2377334"/>
            <a:ext cx="257212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o-RO" sz="1200" dirty="0" smtClean="0">
                <a:solidFill>
                  <a:schemeClr val="accent3"/>
                </a:solidFill>
                <a:latin typeface="Raleway thin" pitchFamily="34" charset="0"/>
              </a:rPr>
              <a:t>Cele doua tipuri de conturi (casier si patron) gestionate de un al treilea tip de cont</a:t>
            </a:r>
            <a:r>
              <a:rPr lang="en-GB" sz="1200" dirty="0" smtClean="0">
                <a:solidFill>
                  <a:schemeClr val="accent3"/>
                </a:solidFill>
                <a:latin typeface="Raleway thin" pitchFamily="34" charset="0"/>
              </a:rPr>
              <a:t>:</a:t>
            </a:r>
            <a:r>
              <a:rPr lang="ro-RO" sz="1200" dirty="0" smtClean="0">
                <a:solidFill>
                  <a:schemeClr val="accent3"/>
                </a:solidFill>
                <a:latin typeface="Raleway thin" pitchFamily="34" charset="0"/>
              </a:rPr>
              <a:t> admin</a:t>
            </a:r>
            <a:endParaRPr lang="en-US" sz="1200" dirty="0">
              <a:solidFill>
                <a:schemeClr val="accent3"/>
              </a:solidFill>
              <a:latin typeface="Raleway thin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663332" y="3190957"/>
            <a:ext cx="25721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ro-RO" sz="1200" dirty="0" smtClean="0">
                <a:solidFill>
                  <a:schemeClr val="accent3"/>
                </a:solidFill>
                <a:latin typeface="Raleway thin" pitchFamily="34" charset="0"/>
              </a:rPr>
              <a:t>Serviciu de calcul al conversiei valutei</a:t>
            </a:r>
            <a:endParaRPr lang="en-US" sz="1200" dirty="0">
              <a:solidFill>
                <a:schemeClr val="accent3"/>
              </a:solidFill>
              <a:latin typeface="Raleway thin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63332" y="4029157"/>
            <a:ext cx="25721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 err="1" smtClean="0">
                <a:solidFill>
                  <a:schemeClr val="accent3"/>
                </a:solidFill>
                <a:latin typeface="Raleway thin" pitchFamily="34" charset="0"/>
              </a:rPr>
              <a:t>Emiterea</a:t>
            </a:r>
            <a:r>
              <a:rPr lang="en-US" sz="1200" dirty="0" smtClean="0">
                <a:solidFill>
                  <a:schemeClr val="accent3"/>
                </a:solidFill>
                <a:latin typeface="Raleway thin" pitchFamily="34" charset="0"/>
              </a:rPr>
              <a:t> </a:t>
            </a:r>
            <a:r>
              <a:rPr lang="en-US" sz="1200" dirty="0" err="1" smtClean="0">
                <a:solidFill>
                  <a:schemeClr val="accent3"/>
                </a:solidFill>
                <a:latin typeface="Raleway thin" pitchFamily="34" charset="0"/>
              </a:rPr>
              <a:t>ultimei</a:t>
            </a:r>
            <a:r>
              <a:rPr lang="en-US" sz="1200" dirty="0" smtClean="0">
                <a:solidFill>
                  <a:schemeClr val="accent3"/>
                </a:solidFill>
                <a:latin typeface="Raleway thin" pitchFamily="34" charset="0"/>
              </a:rPr>
              <a:t> </a:t>
            </a:r>
            <a:r>
              <a:rPr lang="en-US" sz="1200" dirty="0" err="1" smtClean="0">
                <a:solidFill>
                  <a:schemeClr val="accent3"/>
                </a:solidFill>
                <a:latin typeface="Raleway thin" pitchFamily="34" charset="0"/>
              </a:rPr>
              <a:t>tranzactii</a:t>
            </a:r>
            <a:r>
              <a:rPr lang="en-US" sz="1200" dirty="0" smtClean="0">
                <a:solidFill>
                  <a:schemeClr val="accent3"/>
                </a:solidFill>
                <a:latin typeface="Raleway thin" pitchFamily="34" charset="0"/>
              </a:rPr>
              <a:t> de </a:t>
            </a:r>
            <a:r>
              <a:rPr lang="en-US" sz="1200" dirty="0" err="1" smtClean="0">
                <a:solidFill>
                  <a:schemeClr val="accent3"/>
                </a:solidFill>
                <a:latin typeface="Raleway thin" pitchFamily="34" charset="0"/>
              </a:rPr>
              <a:t>schimb</a:t>
            </a:r>
            <a:r>
              <a:rPr lang="en-US" sz="1200" dirty="0" smtClean="0">
                <a:solidFill>
                  <a:schemeClr val="accent3"/>
                </a:solidFill>
                <a:latin typeface="Raleway thin" pitchFamily="34" charset="0"/>
              </a:rPr>
              <a:t> </a:t>
            </a:r>
            <a:r>
              <a:rPr lang="en-US" sz="1200" dirty="0" err="1" smtClean="0">
                <a:solidFill>
                  <a:schemeClr val="accent3"/>
                </a:solidFill>
                <a:latin typeface="Raleway thin" pitchFamily="34" charset="0"/>
              </a:rPr>
              <a:t>valutar</a:t>
            </a:r>
            <a:endParaRPr lang="en-US" sz="1200" dirty="0" smtClean="0">
              <a:solidFill>
                <a:schemeClr val="accent3"/>
              </a:solidFill>
              <a:latin typeface="Raleway thin" pitchFamily="34" charset="0"/>
            </a:endParaRPr>
          </a:p>
        </p:txBody>
      </p:sp>
      <p:sp>
        <p:nvSpPr>
          <p:cNvPr id="29" name="Freeform 6"/>
          <p:cNvSpPr>
            <a:spLocks noEditPoints="1"/>
          </p:cNvSpPr>
          <p:nvPr/>
        </p:nvSpPr>
        <p:spPr bwMode="auto">
          <a:xfrm>
            <a:off x="1757738" y="1977700"/>
            <a:ext cx="1058851" cy="1052528"/>
          </a:xfrm>
          <a:custGeom>
            <a:avLst/>
            <a:gdLst>
              <a:gd name="T0" fmla="*/ 110 w 159"/>
              <a:gd name="T1" fmla="*/ 1 h 158"/>
              <a:gd name="T2" fmla="*/ 63 w 159"/>
              <a:gd name="T3" fmla="*/ 47 h 158"/>
              <a:gd name="T4" fmla="*/ 68 w 159"/>
              <a:gd name="T5" fmla="*/ 68 h 158"/>
              <a:gd name="T6" fmla="*/ 14 w 159"/>
              <a:gd name="T7" fmla="*/ 121 h 158"/>
              <a:gd name="T8" fmla="*/ 4 w 159"/>
              <a:gd name="T9" fmla="*/ 131 h 158"/>
              <a:gd name="T10" fmla="*/ 3 w 159"/>
              <a:gd name="T11" fmla="*/ 132 h 158"/>
              <a:gd name="T12" fmla="*/ 3 w 159"/>
              <a:gd name="T13" fmla="*/ 132 h 158"/>
              <a:gd name="T14" fmla="*/ 0 w 159"/>
              <a:gd name="T15" fmla="*/ 139 h 158"/>
              <a:gd name="T16" fmla="*/ 0 w 159"/>
              <a:gd name="T17" fmla="*/ 150 h 158"/>
              <a:gd name="T18" fmla="*/ 0 w 159"/>
              <a:gd name="T19" fmla="*/ 150 h 158"/>
              <a:gd name="T20" fmla="*/ 7 w 159"/>
              <a:gd name="T21" fmla="*/ 158 h 158"/>
              <a:gd name="T22" fmla="*/ 8 w 159"/>
              <a:gd name="T23" fmla="*/ 158 h 158"/>
              <a:gd name="T24" fmla="*/ 23 w 159"/>
              <a:gd name="T25" fmla="*/ 157 h 158"/>
              <a:gd name="T26" fmla="*/ 28 w 159"/>
              <a:gd name="T27" fmla="*/ 152 h 158"/>
              <a:gd name="T28" fmla="*/ 33 w 159"/>
              <a:gd name="T29" fmla="*/ 148 h 158"/>
              <a:gd name="T30" fmla="*/ 46 w 159"/>
              <a:gd name="T31" fmla="*/ 147 h 158"/>
              <a:gd name="T32" fmla="*/ 53 w 159"/>
              <a:gd name="T33" fmla="*/ 143 h 158"/>
              <a:gd name="T34" fmla="*/ 53 w 159"/>
              <a:gd name="T35" fmla="*/ 132 h 158"/>
              <a:gd name="T36" fmla="*/ 57 w 159"/>
              <a:gd name="T37" fmla="*/ 127 h 158"/>
              <a:gd name="T38" fmla="*/ 58 w 159"/>
              <a:gd name="T39" fmla="*/ 126 h 158"/>
              <a:gd name="T40" fmla="*/ 68 w 159"/>
              <a:gd name="T41" fmla="*/ 126 h 158"/>
              <a:gd name="T42" fmla="*/ 73 w 159"/>
              <a:gd name="T43" fmla="*/ 123 h 158"/>
              <a:gd name="T44" fmla="*/ 74 w 159"/>
              <a:gd name="T45" fmla="*/ 120 h 158"/>
              <a:gd name="T46" fmla="*/ 74 w 159"/>
              <a:gd name="T47" fmla="*/ 109 h 158"/>
              <a:gd name="T48" fmla="*/ 76 w 159"/>
              <a:gd name="T49" fmla="*/ 105 h 158"/>
              <a:gd name="T50" fmla="*/ 89 w 159"/>
              <a:gd name="T51" fmla="*/ 91 h 158"/>
              <a:gd name="T52" fmla="*/ 95 w 159"/>
              <a:gd name="T53" fmla="*/ 93 h 158"/>
              <a:gd name="T54" fmla="*/ 114 w 159"/>
              <a:gd name="T55" fmla="*/ 95 h 158"/>
              <a:gd name="T56" fmla="*/ 153 w 159"/>
              <a:gd name="T57" fmla="*/ 67 h 158"/>
              <a:gd name="T58" fmla="*/ 130 w 159"/>
              <a:gd name="T59" fmla="*/ 5 h 158"/>
              <a:gd name="T60" fmla="*/ 144 w 159"/>
              <a:gd name="T61" fmla="*/ 63 h 158"/>
              <a:gd name="T62" fmla="*/ 143 w 159"/>
              <a:gd name="T63" fmla="*/ 64 h 158"/>
              <a:gd name="T64" fmla="*/ 114 w 159"/>
              <a:gd name="T65" fmla="*/ 84 h 158"/>
              <a:gd name="T66" fmla="*/ 98 w 159"/>
              <a:gd name="T67" fmla="*/ 82 h 158"/>
              <a:gd name="T68" fmla="*/ 94 w 159"/>
              <a:gd name="T69" fmla="*/ 80 h 158"/>
              <a:gd name="T70" fmla="*/ 84 w 159"/>
              <a:gd name="T71" fmla="*/ 81 h 158"/>
              <a:gd name="T72" fmla="*/ 84 w 159"/>
              <a:gd name="T73" fmla="*/ 81 h 158"/>
              <a:gd name="T74" fmla="*/ 63 w 159"/>
              <a:gd name="T75" fmla="*/ 109 h 158"/>
              <a:gd name="T76" fmla="*/ 63 w 159"/>
              <a:gd name="T77" fmla="*/ 113 h 158"/>
              <a:gd name="T78" fmla="*/ 58 w 159"/>
              <a:gd name="T79" fmla="*/ 116 h 158"/>
              <a:gd name="T80" fmla="*/ 42 w 159"/>
              <a:gd name="T81" fmla="*/ 132 h 158"/>
              <a:gd name="T82" fmla="*/ 35 w 159"/>
              <a:gd name="T83" fmla="*/ 137 h 158"/>
              <a:gd name="T84" fmla="*/ 21 w 159"/>
              <a:gd name="T85" fmla="*/ 145 h 158"/>
              <a:gd name="T86" fmla="*/ 11 w 159"/>
              <a:gd name="T87" fmla="*/ 147 h 158"/>
              <a:gd name="T88" fmla="*/ 11 w 159"/>
              <a:gd name="T89" fmla="*/ 140 h 158"/>
              <a:gd name="T90" fmla="*/ 77 w 159"/>
              <a:gd name="T91" fmla="*/ 74 h 158"/>
              <a:gd name="T92" fmla="*/ 77 w 159"/>
              <a:gd name="T93" fmla="*/ 73 h 158"/>
              <a:gd name="T94" fmla="*/ 78 w 159"/>
              <a:gd name="T95" fmla="*/ 65 h 158"/>
              <a:gd name="T96" fmla="*/ 74 w 159"/>
              <a:gd name="T97" fmla="*/ 47 h 158"/>
              <a:gd name="T98" fmla="*/ 110 w 159"/>
              <a:gd name="T99" fmla="*/ 11 h 158"/>
              <a:gd name="T100" fmla="*/ 148 w 159"/>
              <a:gd name="T101" fmla="*/ 46 h 158"/>
              <a:gd name="T102" fmla="*/ 111 w 159"/>
              <a:gd name="T103" fmla="*/ 28 h 158"/>
              <a:gd name="T104" fmla="*/ 111 w 159"/>
              <a:gd name="T105" fmla="*/ 69 h 158"/>
              <a:gd name="T106" fmla="*/ 111 w 159"/>
              <a:gd name="T107" fmla="*/ 28 h 158"/>
              <a:gd name="T108" fmla="*/ 101 w 159"/>
              <a:gd name="T109" fmla="*/ 49 h 158"/>
              <a:gd name="T110" fmla="*/ 121 w 159"/>
              <a:gd name="T111" fmla="*/ 49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59" h="158">
                <a:moveTo>
                  <a:pt x="130" y="5"/>
                </a:moveTo>
                <a:cubicBezTo>
                  <a:pt x="123" y="2"/>
                  <a:pt x="116" y="1"/>
                  <a:pt x="110" y="1"/>
                </a:cubicBezTo>
                <a:cubicBezTo>
                  <a:pt x="95" y="0"/>
                  <a:pt x="80" y="7"/>
                  <a:pt x="70" y="22"/>
                </a:cubicBezTo>
                <a:cubicBezTo>
                  <a:pt x="65" y="31"/>
                  <a:pt x="63" y="39"/>
                  <a:pt x="63" y="47"/>
                </a:cubicBezTo>
                <a:cubicBezTo>
                  <a:pt x="63" y="53"/>
                  <a:pt x="64" y="58"/>
                  <a:pt x="66" y="62"/>
                </a:cubicBezTo>
                <a:cubicBezTo>
                  <a:pt x="66" y="65"/>
                  <a:pt x="67" y="67"/>
                  <a:pt x="68" y="68"/>
                </a:cubicBezTo>
                <a:cubicBezTo>
                  <a:pt x="63" y="72"/>
                  <a:pt x="50" y="85"/>
                  <a:pt x="37" y="99"/>
                </a:cubicBezTo>
                <a:cubicBezTo>
                  <a:pt x="29" y="107"/>
                  <a:pt x="20" y="115"/>
                  <a:pt x="14" y="121"/>
                </a:cubicBezTo>
                <a:cubicBezTo>
                  <a:pt x="11" y="125"/>
                  <a:pt x="8" y="127"/>
                  <a:pt x="6" y="129"/>
                </a:cubicBezTo>
                <a:cubicBezTo>
                  <a:pt x="6" y="130"/>
                  <a:pt x="5" y="131"/>
                  <a:pt x="4" y="131"/>
                </a:cubicBezTo>
                <a:cubicBezTo>
                  <a:pt x="4" y="132"/>
                  <a:pt x="4" y="132"/>
                  <a:pt x="4" y="132"/>
                </a:cubicBezTo>
                <a:cubicBezTo>
                  <a:pt x="4" y="132"/>
                  <a:pt x="4" y="132"/>
                  <a:pt x="3" y="132"/>
                </a:cubicBezTo>
                <a:cubicBezTo>
                  <a:pt x="3" y="132"/>
                  <a:pt x="3" y="132"/>
                  <a:pt x="3" y="132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35"/>
                  <a:pt x="0" y="138"/>
                  <a:pt x="0" y="139"/>
                </a:cubicBezTo>
                <a:cubicBezTo>
                  <a:pt x="0" y="139"/>
                  <a:pt x="0" y="139"/>
                  <a:pt x="0" y="139"/>
                </a:cubicBezTo>
                <a:cubicBezTo>
                  <a:pt x="0" y="140"/>
                  <a:pt x="0" y="143"/>
                  <a:pt x="0" y="146"/>
                </a:cubicBezTo>
                <a:cubicBezTo>
                  <a:pt x="0" y="148"/>
                  <a:pt x="0" y="149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3"/>
                  <a:pt x="3" y="156"/>
                  <a:pt x="4" y="157"/>
                </a:cubicBezTo>
                <a:cubicBezTo>
                  <a:pt x="6" y="158"/>
                  <a:pt x="7" y="158"/>
                  <a:pt x="7" y="158"/>
                </a:cubicBezTo>
                <a:cubicBezTo>
                  <a:pt x="8" y="158"/>
                  <a:pt x="8" y="158"/>
                  <a:pt x="8" y="158"/>
                </a:cubicBezTo>
                <a:cubicBezTo>
                  <a:pt x="8" y="158"/>
                  <a:pt x="8" y="158"/>
                  <a:pt x="8" y="158"/>
                </a:cubicBezTo>
                <a:cubicBezTo>
                  <a:pt x="8" y="158"/>
                  <a:pt x="16" y="158"/>
                  <a:pt x="18" y="158"/>
                </a:cubicBezTo>
                <a:cubicBezTo>
                  <a:pt x="20" y="158"/>
                  <a:pt x="22" y="158"/>
                  <a:pt x="23" y="157"/>
                </a:cubicBezTo>
                <a:cubicBezTo>
                  <a:pt x="25" y="156"/>
                  <a:pt x="26" y="155"/>
                  <a:pt x="26" y="155"/>
                </a:cubicBezTo>
                <a:cubicBezTo>
                  <a:pt x="26" y="154"/>
                  <a:pt x="27" y="153"/>
                  <a:pt x="28" y="152"/>
                </a:cubicBezTo>
                <a:cubicBezTo>
                  <a:pt x="30" y="151"/>
                  <a:pt x="31" y="150"/>
                  <a:pt x="32" y="148"/>
                </a:cubicBezTo>
                <a:cubicBezTo>
                  <a:pt x="32" y="148"/>
                  <a:pt x="32" y="148"/>
                  <a:pt x="33" y="148"/>
                </a:cubicBezTo>
                <a:cubicBezTo>
                  <a:pt x="34" y="148"/>
                  <a:pt x="34" y="147"/>
                  <a:pt x="35" y="147"/>
                </a:cubicBezTo>
                <a:cubicBezTo>
                  <a:pt x="46" y="147"/>
                  <a:pt x="46" y="147"/>
                  <a:pt x="46" y="147"/>
                </a:cubicBezTo>
                <a:cubicBezTo>
                  <a:pt x="47" y="147"/>
                  <a:pt x="48" y="147"/>
                  <a:pt x="49" y="147"/>
                </a:cubicBezTo>
                <a:cubicBezTo>
                  <a:pt x="51" y="146"/>
                  <a:pt x="52" y="144"/>
                  <a:pt x="53" y="143"/>
                </a:cubicBezTo>
                <a:cubicBezTo>
                  <a:pt x="53" y="141"/>
                  <a:pt x="53" y="141"/>
                  <a:pt x="53" y="140"/>
                </a:cubicBezTo>
                <a:cubicBezTo>
                  <a:pt x="53" y="132"/>
                  <a:pt x="53" y="132"/>
                  <a:pt x="53" y="132"/>
                </a:cubicBezTo>
                <a:cubicBezTo>
                  <a:pt x="53" y="130"/>
                  <a:pt x="54" y="129"/>
                  <a:pt x="55" y="128"/>
                </a:cubicBezTo>
                <a:cubicBezTo>
                  <a:pt x="56" y="127"/>
                  <a:pt x="56" y="127"/>
                  <a:pt x="57" y="127"/>
                </a:cubicBezTo>
                <a:cubicBezTo>
                  <a:pt x="57" y="127"/>
                  <a:pt x="57" y="126"/>
                  <a:pt x="58" y="126"/>
                </a:cubicBezTo>
                <a:cubicBezTo>
                  <a:pt x="58" y="126"/>
                  <a:pt x="58" y="126"/>
                  <a:pt x="58" y="126"/>
                </a:cubicBezTo>
                <a:cubicBezTo>
                  <a:pt x="68" y="126"/>
                  <a:pt x="68" y="126"/>
                  <a:pt x="68" y="126"/>
                </a:cubicBezTo>
                <a:cubicBezTo>
                  <a:pt x="68" y="126"/>
                  <a:pt x="68" y="126"/>
                  <a:pt x="68" y="126"/>
                </a:cubicBezTo>
                <a:cubicBezTo>
                  <a:pt x="68" y="126"/>
                  <a:pt x="69" y="126"/>
                  <a:pt x="71" y="126"/>
                </a:cubicBezTo>
                <a:cubicBezTo>
                  <a:pt x="72" y="125"/>
                  <a:pt x="73" y="124"/>
                  <a:pt x="73" y="123"/>
                </a:cubicBezTo>
                <a:cubicBezTo>
                  <a:pt x="74" y="122"/>
                  <a:pt x="74" y="121"/>
                  <a:pt x="74" y="121"/>
                </a:cubicBezTo>
                <a:cubicBezTo>
                  <a:pt x="74" y="120"/>
                  <a:pt x="74" y="120"/>
                  <a:pt x="74" y="120"/>
                </a:cubicBezTo>
                <a:cubicBezTo>
                  <a:pt x="74" y="119"/>
                  <a:pt x="74" y="116"/>
                  <a:pt x="74" y="113"/>
                </a:cubicBezTo>
                <a:cubicBezTo>
                  <a:pt x="74" y="112"/>
                  <a:pt x="74" y="110"/>
                  <a:pt x="74" y="109"/>
                </a:cubicBezTo>
                <a:cubicBezTo>
                  <a:pt x="74" y="109"/>
                  <a:pt x="74" y="109"/>
                  <a:pt x="74" y="109"/>
                </a:cubicBezTo>
                <a:cubicBezTo>
                  <a:pt x="74" y="108"/>
                  <a:pt x="74" y="106"/>
                  <a:pt x="76" y="105"/>
                </a:cubicBezTo>
                <a:cubicBezTo>
                  <a:pt x="77" y="104"/>
                  <a:pt x="80" y="100"/>
                  <a:pt x="84" y="96"/>
                </a:cubicBezTo>
                <a:cubicBezTo>
                  <a:pt x="86" y="95"/>
                  <a:pt x="88" y="93"/>
                  <a:pt x="89" y="91"/>
                </a:cubicBezTo>
                <a:cubicBezTo>
                  <a:pt x="90" y="91"/>
                  <a:pt x="90" y="91"/>
                  <a:pt x="90" y="91"/>
                </a:cubicBezTo>
                <a:cubicBezTo>
                  <a:pt x="91" y="91"/>
                  <a:pt x="93" y="92"/>
                  <a:pt x="95" y="93"/>
                </a:cubicBezTo>
                <a:cubicBezTo>
                  <a:pt x="98" y="94"/>
                  <a:pt x="103" y="95"/>
                  <a:pt x="110" y="95"/>
                </a:cubicBezTo>
                <a:cubicBezTo>
                  <a:pt x="111" y="95"/>
                  <a:pt x="113" y="95"/>
                  <a:pt x="114" y="95"/>
                </a:cubicBezTo>
                <a:cubicBezTo>
                  <a:pt x="128" y="94"/>
                  <a:pt x="138" y="87"/>
                  <a:pt x="144" y="80"/>
                </a:cubicBezTo>
                <a:cubicBezTo>
                  <a:pt x="150" y="74"/>
                  <a:pt x="153" y="69"/>
                  <a:pt x="153" y="67"/>
                </a:cubicBezTo>
                <a:cubicBezTo>
                  <a:pt x="157" y="60"/>
                  <a:pt x="159" y="53"/>
                  <a:pt x="159" y="46"/>
                </a:cubicBezTo>
                <a:cubicBezTo>
                  <a:pt x="159" y="27"/>
                  <a:pt x="147" y="11"/>
                  <a:pt x="130" y="5"/>
                </a:cubicBezTo>
                <a:close/>
                <a:moveTo>
                  <a:pt x="144" y="63"/>
                </a:moveTo>
                <a:cubicBezTo>
                  <a:pt x="144" y="63"/>
                  <a:pt x="144" y="63"/>
                  <a:pt x="144" y="63"/>
                </a:cubicBezTo>
                <a:cubicBezTo>
                  <a:pt x="144" y="63"/>
                  <a:pt x="144" y="63"/>
                  <a:pt x="144" y="63"/>
                </a:cubicBezTo>
                <a:cubicBezTo>
                  <a:pt x="144" y="63"/>
                  <a:pt x="144" y="63"/>
                  <a:pt x="143" y="64"/>
                </a:cubicBezTo>
                <a:cubicBezTo>
                  <a:pt x="142" y="66"/>
                  <a:pt x="140" y="71"/>
                  <a:pt x="135" y="75"/>
                </a:cubicBezTo>
                <a:cubicBezTo>
                  <a:pt x="130" y="80"/>
                  <a:pt x="123" y="84"/>
                  <a:pt x="114" y="84"/>
                </a:cubicBezTo>
                <a:cubicBezTo>
                  <a:pt x="113" y="84"/>
                  <a:pt x="111" y="84"/>
                  <a:pt x="110" y="84"/>
                </a:cubicBezTo>
                <a:cubicBezTo>
                  <a:pt x="104" y="84"/>
                  <a:pt x="100" y="83"/>
                  <a:pt x="98" y="82"/>
                </a:cubicBezTo>
                <a:cubicBezTo>
                  <a:pt x="97" y="82"/>
                  <a:pt x="96" y="82"/>
                  <a:pt x="95" y="81"/>
                </a:cubicBezTo>
                <a:cubicBezTo>
                  <a:pt x="94" y="81"/>
                  <a:pt x="95" y="81"/>
                  <a:pt x="94" y="80"/>
                </a:cubicBezTo>
                <a:cubicBezTo>
                  <a:pt x="93" y="80"/>
                  <a:pt x="92" y="79"/>
                  <a:pt x="89" y="79"/>
                </a:cubicBezTo>
                <a:cubicBezTo>
                  <a:pt x="87" y="79"/>
                  <a:pt x="85" y="80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3" y="83"/>
                  <a:pt x="70" y="95"/>
                  <a:pt x="68" y="98"/>
                </a:cubicBezTo>
                <a:cubicBezTo>
                  <a:pt x="65" y="100"/>
                  <a:pt x="63" y="104"/>
                  <a:pt x="63" y="109"/>
                </a:cubicBezTo>
                <a:cubicBezTo>
                  <a:pt x="63" y="109"/>
                  <a:pt x="63" y="109"/>
                  <a:pt x="63" y="110"/>
                </a:cubicBezTo>
                <a:cubicBezTo>
                  <a:pt x="63" y="110"/>
                  <a:pt x="63" y="112"/>
                  <a:pt x="63" y="113"/>
                </a:cubicBezTo>
                <a:cubicBezTo>
                  <a:pt x="63" y="114"/>
                  <a:pt x="63" y="115"/>
                  <a:pt x="63" y="116"/>
                </a:cubicBezTo>
                <a:cubicBezTo>
                  <a:pt x="61" y="116"/>
                  <a:pt x="59" y="116"/>
                  <a:pt x="58" y="116"/>
                </a:cubicBezTo>
                <a:cubicBezTo>
                  <a:pt x="55" y="116"/>
                  <a:pt x="52" y="117"/>
                  <a:pt x="49" y="119"/>
                </a:cubicBezTo>
                <a:cubicBezTo>
                  <a:pt x="45" y="121"/>
                  <a:pt x="42" y="126"/>
                  <a:pt x="42" y="132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35" y="137"/>
                  <a:pt x="35" y="137"/>
                  <a:pt x="35" y="137"/>
                </a:cubicBezTo>
                <a:cubicBezTo>
                  <a:pt x="31" y="137"/>
                  <a:pt x="27" y="138"/>
                  <a:pt x="24" y="142"/>
                </a:cubicBezTo>
                <a:cubicBezTo>
                  <a:pt x="23" y="142"/>
                  <a:pt x="22" y="143"/>
                  <a:pt x="21" y="145"/>
                </a:cubicBezTo>
                <a:cubicBezTo>
                  <a:pt x="20" y="146"/>
                  <a:pt x="19" y="146"/>
                  <a:pt x="18" y="147"/>
                </a:cubicBezTo>
                <a:cubicBezTo>
                  <a:pt x="17" y="147"/>
                  <a:pt x="13" y="147"/>
                  <a:pt x="11" y="147"/>
                </a:cubicBezTo>
                <a:cubicBezTo>
                  <a:pt x="11" y="147"/>
                  <a:pt x="11" y="147"/>
                  <a:pt x="11" y="146"/>
                </a:cubicBezTo>
                <a:cubicBezTo>
                  <a:pt x="11" y="144"/>
                  <a:pt x="11" y="141"/>
                  <a:pt x="11" y="140"/>
                </a:cubicBezTo>
                <a:cubicBezTo>
                  <a:pt x="11" y="139"/>
                  <a:pt x="12" y="138"/>
                  <a:pt x="14" y="137"/>
                </a:cubicBezTo>
                <a:cubicBezTo>
                  <a:pt x="27" y="123"/>
                  <a:pt x="77" y="74"/>
                  <a:pt x="77" y="74"/>
                </a:cubicBezTo>
                <a:cubicBezTo>
                  <a:pt x="77" y="74"/>
                  <a:pt x="77" y="74"/>
                  <a:pt x="77" y="74"/>
                </a:cubicBezTo>
                <a:cubicBezTo>
                  <a:pt x="77" y="73"/>
                  <a:pt x="77" y="73"/>
                  <a:pt x="77" y="73"/>
                </a:cubicBezTo>
                <a:cubicBezTo>
                  <a:pt x="78" y="73"/>
                  <a:pt x="79" y="71"/>
                  <a:pt x="79" y="68"/>
                </a:cubicBezTo>
                <a:cubicBezTo>
                  <a:pt x="79" y="67"/>
                  <a:pt x="79" y="66"/>
                  <a:pt x="78" y="65"/>
                </a:cubicBezTo>
                <a:cubicBezTo>
                  <a:pt x="78" y="64"/>
                  <a:pt x="77" y="62"/>
                  <a:pt x="76" y="59"/>
                </a:cubicBezTo>
                <a:cubicBezTo>
                  <a:pt x="75" y="56"/>
                  <a:pt x="74" y="52"/>
                  <a:pt x="74" y="47"/>
                </a:cubicBezTo>
                <a:cubicBezTo>
                  <a:pt x="74" y="41"/>
                  <a:pt x="75" y="35"/>
                  <a:pt x="79" y="28"/>
                </a:cubicBezTo>
                <a:cubicBezTo>
                  <a:pt x="87" y="16"/>
                  <a:pt x="98" y="11"/>
                  <a:pt x="110" y="11"/>
                </a:cubicBezTo>
                <a:cubicBezTo>
                  <a:pt x="115" y="11"/>
                  <a:pt x="121" y="12"/>
                  <a:pt x="126" y="14"/>
                </a:cubicBezTo>
                <a:cubicBezTo>
                  <a:pt x="139" y="20"/>
                  <a:pt x="148" y="32"/>
                  <a:pt x="148" y="46"/>
                </a:cubicBezTo>
                <a:cubicBezTo>
                  <a:pt x="148" y="51"/>
                  <a:pt x="147" y="57"/>
                  <a:pt x="144" y="63"/>
                </a:cubicBezTo>
                <a:close/>
                <a:moveTo>
                  <a:pt x="111" y="28"/>
                </a:moveTo>
                <a:cubicBezTo>
                  <a:pt x="100" y="28"/>
                  <a:pt x="90" y="37"/>
                  <a:pt x="90" y="49"/>
                </a:cubicBezTo>
                <a:cubicBezTo>
                  <a:pt x="90" y="60"/>
                  <a:pt x="100" y="69"/>
                  <a:pt x="111" y="69"/>
                </a:cubicBezTo>
                <a:cubicBezTo>
                  <a:pt x="123" y="69"/>
                  <a:pt x="132" y="60"/>
                  <a:pt x="132" y="49"/>
                </a:cubicBezTo>
                <a:cubicBezTo>
                  <a:pt x="132" y="37"/>
                  <a:pt x="123" y="28"/>
                  <a:pt x="111" y="28"/>
                </a:cubicBezTo>
                <a:close/>
                <a:moveTo>
                  <a:pt x="111" y="59"/>
                </a:moveTo>
                <a:cubicBezTo>
                  <a:pt x="105" y="59"/>
                  <a:pt x="101" y="54"/>
                  <a:pt x="101" y="49"/>
                </a:cubicBezTo>
                <a:cubicBezTo>
                  <a:pt x="101" y="43"/>
                  <a:pt x="105" y="38"/>
                  <a:pt x="111" y="38"/>
                </a:cubicBezTo>
                <a:cubicBezTo>
                  <a:pt x="117" y="38"/>
                  <a:pt x="121" y="43"/>
                  <a:pt x="121" y="49"/>
                </a:cubicBezTo>
                <a:cubicBezTo>
                  <a:pt x="121" y="54"/>
                  <a:pt x="117" y="59"/>
                  <a:pt x="111" y="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854578" y="3700997"/>
            <a:ext cx="3156098" cy="505255"/>
            <a:chOff x="854578" y="3700997"/>
            <a:chExt cx="3156098" cy="505255"/>
          </a:xfrm>
        </p:grpSpPr>
        <p:sp>
          <p:nvSpPr>
            <p:cNvPr id="30" name="Rectangle 29"/>
            <p:cNvSpPr/>
            <p:nvPr/>
          </p:nvSpPr>
          <p:spPr>
            <a:xfrm>
              <a:off x="854578" y="3700997"/>
              <a:ext cx="3156098" cy="4947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dirty="0" err="1" smtClean="0">
                  <a:solidFill>
                    <a:schemeClr val="tx2"/>
                  </a:solidFill>
                  <a:latin typeface="Raleway thin" pitchFamily="34" charset="0"/>
                </a:rPr>
                <a:t>Idei</a:t>
              </a:r>
              <a:r>
                <a:rPr lang="en-US" sz="2400" dirty="0" smtClean="0">
                  <a:solidFill>
                    <a:schemeClr val="tx2"/>
                  </a:solidFill>
                  <a:latin typeface="Raleway thin" pitchFamily="34" charset="0"/>
                </a:rPr>
                <a:t> </a:t>
              </a:r>
              <a:r>
                <a:rPr lang="en-US" sz="2400" dirty="0" err="1" smtClean="0">
                  <a:solidFill>
                    <a:schemeClr val="tx2"/>
                  </a:solidFill>
                  <a:latin typeface="Raleway thin" pitchFamily="34" charset="0"/>
                </a:rPr>
                <a:t>cheie</a:t>
              </a:r>
              <a:endParaRPr lang="en-US" sz="2400" dirty="0">
                <a:solidFill>
                  <a:schemeClr val="tx2"/>
                </a:solidFill>
                <a:latin typeface="Raleway thin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854578" y="3956504"/>
              <a:ext cx="3156098" cy="249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900" dirty="0">
                <a:solidFill>
                  <a:schemeClr val="accent3"/>
                </a:solidFill>
                <a:latin typeface="Raleway thin" pitchFamily="34" charset="0"/>
              </a:endParaRPr>
            </a:p>
          </p:txBody>
        </p:sp>
      </p:grpSp>
      <p:sp>
        <p:nvSpPr>
          <p:cNvPr id="40" name="Oval 39"/>
          <p:cNvSpPr/>
          <p:nvPr/>
        </p:nvSpPr>
        <p:spPr>
          <a:xfrm>
            <a:off x="1416849" y="1946851"/>
            <a:ext cx="200376" cy="20037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360834" y="1691271"/>
            <a:ext cx="121228" cy="121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964249" y="2176813"/>
            <a:ext cx="396586" cy="3965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790791" y="1434060"/>
            <a:ext cx="491315" cy="4913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044804" y="1900709"/>
            <a:ext cx="121228" cy="121228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724850" y="3045802"/>
            <a:ext cx="364148" cy="36414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3241701" y="2443030"/>
            <a:ext cx="121228" cy="121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268911" y="3111924"/>
            <a:ext cx="188037" cy="18803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343748" y="2676049"/>
            <a:ext cx="226399" cy="226399"/>
          </a:xfrm>
          <a:prstGeom prst="ellipse">
            <a:avLst/>
          </a:prstGeom>
          <a:solidFill>
            <a:schemeClr val="accent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570147" y="2877229"/>
            <a:ext cx="440529" cy="440529"/>
          </a:xfrm>
          <a:prstGeom prst="ellipse">
            <a:avLst/>
          </a:prstGeom>
          <a:solidFill>
            <a:schemeClr val="accent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4457696" y="1605396"/>
            <a:ext cx="0" cy="3004415"/>
          </a:xfrm>
          <a:prstGeom prst="line">
            <a:avLst/>
          </a:prstGeom>
          <a:ln w="31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 rot="16200000">
            <a:off x="32783" y="588437"/>
            <a:ext cx="401084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 rot="16200000">
            <a:off x="190704" y="588437"/>
            <a:ext cx="401084" cy="1576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 rot="16200000">
            <a:off x="347581" y="588437"/>
            <a:ext cx="401084" cy="1576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 rot="16200000">
            <a:off x="504457" y="588437"/>
            <a:ext cx="401084" cy="1576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 rot="16200000">
            <a:off x="-124093" y="588437"/>
            <a:ext cx="401084" cy="1576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001064" y="4129603"/>
            <a:ext cx="484909" cy="4849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001491" y="3257550"/>
            <a:ext cx="484909" cy="48490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5001064" y="1665218"/>
            <a:ext cx="484909" cy="484909"/>
            <a:chOff x="5001064" y="1665218"/>
            <a:chExt cx="484909" cy="484909"/>
          </a:xfrm>
        </p:grpSpPr>
        <p:sp>
          <p:nvSpPr>
            <p:cNvPr id="2" name="Oval 1"/>
            <p:cNvSpPr/>
            <p:nvPr/>
          </p:nvSpPr>
          <p:spPr>
            <a:xfrm>
              <a:off x="5001064" y="1665218"/>
              <a:ext cx="484909" cy="48490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21"/>
            <p:cNvSpPr>
              <a:spLocks/>
            </p:cNvSpPr>
            <p:nvPr/>
          </p:nvSpPr>
          <p:spPr bwMode="auto">
            <a:xfrm>
              <a:off x="5091374" y="1809750"/>
              <a:ext cx="281938" cy="214371"/>
            </a:xfrm>
            <a:custGeom>
              <a:avLst/>
              <a:gdLst>
                <a:gd name="T0" fmla="*/ 49 w 177"/>
                <a:gd name="T1" fmla="*/ 114 h 115"/>
                <a:gd name="T2" fmla="*/ 40 w 177"/>
                <a:gd name="T3" fmla="*/ 108 h 115"/>
                <a:gd name="T4" fmla="*/ 40 w 177"/>
                <a:gd name="T5" fmla="*/ 108 h 115"/>
                <a:gd name="T6" fmla="*/ 5 w 177"/>
                <a:gd name="T7" fmla="*/ 59 h 115"/>
                <a:gd name="T8" fmla="*/ 5 w 177"/>
                <a:gd name="T9" fmla="*/ 59 h 115"/>
                <a:gd name="T10" fmla="*/ 9 w 177"/>
                <a:gd name="T11" fmla="*/ 38 h 115"/>
                <a:gd name="T12" fmla="*/ 9 w 177"/>
                <a:gd name="T13" fmla="*/ 38 h 115"/>
                <a:gd name="T14" fmla="*/ 29 w 177"/>
                <a:gd name="T15" fmla="*/ 42 h 115"/>
                <a:gd name="T16" fmla="*/ 29 w 177"/>
                <a:gd name="T17" fmla="*/ 42 h 115"/>
                <a:gd name="T18" fmla="*/ 55 w 177"/>
                <a:gd name="T19" fmla="*/ 79 h 115"/>
                <a:gd name="T20" fmla="*/ 151 w 177"/>
                <a:gd name="T21" fmla="*/ 5 h 115"/>
                <a:gd name="T22" fmla="*/ 172 w 177"/>
                <a:gd name="T23" fmla="*/ 7 h 115"/>
                <a:gd name="T24" fmla="*/ 172 w 177"/>
                <a:gd name="T25" fmla="*/ 7 h 115"/>
                <a:gd name="T26" fmla="*/ 170 w 177"/>
                <a:gd name="T27" fmla="*/ 28 h 115"/>
                <a:gd name="T28" fmla="*/ 170 w 177"/>
                <a:gd name="T29" fmla="*/ 28 h 115"/>
                <a:gd name="T30" fmla="*/ 61 w 177"/>
                <a:gd name="T31" fmla="*/ 111 h 115"/>
                <a:gd name="T32" fmla="*/ 52 w 177"/>
                <a:gd name="T33" fmla="*/ 115 h 115"/>
                <a:gd name="T34" fmla="*/ 52 w 177"/>
                <a:gd name="T35" fmla="*/ 115 h 115"/>
                <a:gd name="T36" fmla="*/ 49 w 177"/>
                <a:gd name="T37" fmla="*/ 11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7" h="115">
                  <a:moveTo>
                    <a:pt x="49" y="114"/>
                  </a:moveTo>
                  <a:cubicBezTo>
                    <a:pt x="46" y="114"/>
                    <a:pt x="42" y="112"/>
                    <a:pt x="40" y="108"/>
                  </a:cubicBezTo>
                  <a:cubicBezTo>
                    <a:pt x="40" y="108"/>
                    <a:pt x="40" y="108"/>
                    <a:pt x="40" y="108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0" y="52"/>
                    <a:pt x="2" y="43"/>
                    <a:pt x="9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5" y="33"/>
                    <a:pt x="25" y="35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8" y="0"/>
                    <a:pt x="167" y="1"/>
                    <a:pt x="172" y="7"/>
                  </a:cubicBezTo>
                  <a:cubicBezTo>
                    <a:pt x="172" y="7"/>
                    <a:pt x="172" y="7"/>
                    <a:pt x="172" y="7"/>
                  </a:cubicBezTo>
                  <a:cubicBezTo>
                    <a:pt x="177" y="14"/>
                    <a:pt x="176" y="23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58" y="113"/>
                    <a:pt x="55" y="115"/>
                    <a:pt x="52" y="115"/>
                  </a:cubicBezTo>
                  <a:cubicBezTo>
                    <a:pt x="52" y="115"/>
                    <a:pt x="52" y="115"/>
                    <a:pt x="52" y="115"/>
                  </a:cubicBezTo>
                  <a:cubicBezTo>
                    <a:pt x="51" y="115"/>
                    <a:pt x="50" y="114"/>
                    <a:pt x="49" y="1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01064" y="2452142"/>
            <a:ext cx="484909" cy="484909"/>
            <a:chOff x="5001064" y="2452142"/>
            <a:chExt cx="484909" cy="484909"/>
          </a:xfrm>
        </p:grpSpPr>
        <p:sp>
          <p:nvSpPr>
            <p:cNvPr id="24" name="Oval 23"/>
            <p:cNvSpPr/>
            <p:nvPr/>
          </p:nvSpPr>
          <p:spPr>
            <a:xfrm>
              <a:off x="5001064" y="2452142"/>
              <a:ext cx="484909" cy="48490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11"/>
            <p:cNvSpPr>
              <a:spLocks noEditPoints="1"/>
            </p:cNvSpPr>
            <p:nvPr/>
          </p:nvSpPr>
          <p:spPr bwMode="auto">
            <a:xfrm rot="19662938">
              <a:off x="5140556" y="2518710"/>
              <a:ext cx="209431" cy="351772"/>
            </a:xfrm>
            <a:custGeom>
              <a:avLst/>
              <a:gdLst>
                <a:gd name="T0" fmla="*/ 729 w 793"/>
                <a:gd name="T1" fmla="*/ 273 h 1332"/>
                <a:gd name="T2" fmla="*/ 719 w 793"/>
                <a:gd name="T3" fmla="*/ 371 h 1332"/>
                <a:gd name="T4" fmla="*/ 675 w 793"/>
                <a:gd name="T5" fmla="*/ 459 h 1332"/>
                <a:gd name="T6" fmla="*/ 635 w 793"/>
                <a:gd name="T7" fmla="*/ 461 h 1332"/>
                <a:gd name="T8" fmla="*/ 600 w 793"/>
                <a:gd name="T9" fmla="*/ 386 h 1332"/>
                <a:gd name="T10" fmla="*/ 605 w 793"/>
                <a:gd name="T11" fmla="*/ 292 h 1332"/>
                <a:gd name="T12" fmla="*/ 596 w 793"/>
                <a:gd name="T13" fmla="*/ 96 h 1332"/>
                <a:gd name="T14" fmla="*/ 339 w 793"/>
                <a:gd name="T15" fmla="*/ 41 h 1332"/>
                <a:gd name="T16" fmla="*/ 255 w 793"/>
                <a:gd name="T17" fmla="*/ 275 h 1332"/>
                <a:gd name="T18" fmla="*/ 301 w 793"/>
                <a:gd name="T19" fmla="*/ 401 h 1332"/>
                <a:gd name="T20" fmla="*/ 326 w 793"/>
                <a:gd name="T21" fmla="*/ 362 h 1332"/>
                <a:gd name="T22" fmla="*/ 332 w 793"/>
                <a:gd name="T23" fmla="*/ 172 h 1332"/>
                <a:gd name="T24" fmla="*/ 447 w 793"/>
                <a:gd name="T25" fmla="*/ 64 h 1332"/>
                <a:gd name="T26" fmla="*/ 547 w 793"/>
                <a:gd name="T27" fmla="*/ 195 h 1332"/>
                <a:gd name="T28" fmla="*/ 535 w 793"/>
                <a:gd name="T29" fmla="*/ 371 h 1332"/>
                <a:gd name="T30" fmla="*/ 566 w 793"/>
                <a:gd name="T31" fmla="*/ 480 h 1332"/>
                <a:gd name="T32" fmla="*/ 650 w 793"/>
                <a:gd name="T33" fmla="*/ 529 h 1332"/>
                <a:gd name="T34" fmla="*/ 702 w 793"/>
                <a:gd name="T35" fmla="*/ 517 h 1332"/>
                <a:gd name="T36" fmla="*/ 789 w 793"/>
                <a:gd name="T37" fmla="*/ 336 h 1332"/>
                <a:gd name="T38" fmla="*/ 761 w 793"/>
                <a:gd name="T39" fmla="*/ 241 h 1332"/>
                <a:gd name="T40" fmla="*/ 330 w 793"/>
                <a:gd name="T41" fmla="*/ 408 h 1332"/>
                <a:gd name="T42" fmla="*/ 370 w 793"/>
                <a:gd name="T43" fmla="*/ 526 h 1332"/>
                <a:gd name="T44" fmla="*/ 407 w 793"/>
                <a:gd name="T45" fmla="*/ 679 h 1332"/>
                <a:gd name="T46" fmla="*/ 330 w 793"/>
                <a:gd name="T47" fmla="*/ 781 h 1332"/>
                <a:gd name="T48" fmla="*/ 584 w 793"/>
                <a:gd name="T49" fmla="*/ 896 h 1332"/>
                <a:gd name="T50" fmla="*/ 332 w 793"/>
                <a:gd name="T51" fmla="*/ 408 h 1332"/>
                <a:gd name="T52" fmla="*/ 214 w 793"/>
                <a:gd name="T53" fmla="*/ 758 h 1332"/>
                <a:gd name="T54" fmla="*/ 177 w 793"/>
                <a:gd name="T55" fmla="*/ 606 h 1332"/>
                <a:gd name="T56" fmla="*/ 254 w 793"/>
                <a:gd name="T57" fmla="*/ 503 h 1332"/>
                <a:gd name="T58" fmla="*/ 252 w 793"/>
                <a:gd name="T59" fmla="*/ 408 h 1332"/>
                <a:gd name="T60" fmla="*/ 0 w 793"/>
                <a:gd name="T61" fmla="*/ 896 h 1332"/>
                <a:gd name="T62" fmla="*/ 254 w 793"/>
                <a:gd name="T63" fmla="*/ 781 h 1332"/>
                <a:gd name="T64" fmla="*/ 252 w 793"/>
                <a:gd name="T65" fmla="*/ 1332 h 1332"/>
                <a:gd name="T66" fmla="*/ 584 w 793"/>
                <a:gd name="T67" fmla="*/ 1080 h 1332"/>
                <a:gd name="T68" fmla="*/ 0 w 793"/>
                <a:gd name="T69" fmla="*/ 972 h 1332"/>
                <a:gd name="T70" fmla="*/ 239 w 793"/>
                <a:gd name="T71" fmla="*/ 606 h 1332"/>
                <a:gd name="T72" fmla="*/ 292 w 793"/>
                <a:gd name="T73" fmla="*/ 725 h 1332"/>
                <a:gd name="T74" fmla="*/ 345 w 793"/>
                <a:gd name="T75" fmla="*/ 606 h 1332"/>
                <a:gd name="T76" fmla="*/ 239 w 793"/>
                <a:gd name="T77" fmla="*/ 606 h 1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93" h="1332">
                  <a:moveTo>
                    <a:pt x="761" y="241"/>
                  </a:moveTo>
                  <a:cubicBezTo>
                    <a:pt x="743" y="241"/>
                    <a:pt x="729" y="256"/>
                    <a:pt x="729" y="273"/>
                  </a:cubicBezTo>
                  <a:cubicBezTo>
                    <a:pt x="729" y="273"/>
                    <a:pt x="729" y="274"/>
                    <a:pt x="729" y="275"/>
                  </a:cubicBezTo>
                  <a:cubicBezTo>
                    <a:pt x="729" y="284"/>
                    <a:pt x="728" y="328"/>
                    <a:pt x="719" y="371"/>
                  </a:cubicBezTo>
                  <a:cubicBezTo>
                    <a:pt x="714" y="393"/>
                    <a:pt x="708" y="414"/>
                    <a:pt x="700" y="430"/>
                  </a:cubicBezTo>
                  <a:cubicBezTo>
                    <a:pt x="692" y="446"/>
                    <a:pt x="682" y="456"/>
                    <a:pt x="675" y="459"/>
                  </a:cubicBezTo>
                  <a:cubicBezTo>
                    <a:pt x="664" y="464"/>
                    <a:pt x="657" y="465"/>
                    <a:pt x="651" y="465"/>
                  </a:cubicBezTo>
                  <a:cubicBezTo>
                    <a:pt x="644" y="465"/>
                    <a:pt x="640" y="464"/>
                    <a:pt x="635" y="461"/>
                  </a:cubicBezTo>
                  <a:cubicBezTo>
                    <a:pt x="627" y="456"/>
                    <a:pt x="619" y="446"/>
                    <a:pt x="613" y="432"/>
                  </a:cubicBezTo>
                  <a:cubicBezTo>
                    <a:pt x="606" y="419"/>
                    <a:pt x="602" y="402"/>
                    <a:pt x="600" y="386"/>
                  </a:cubicBezTo>
                  <a:cubicBezTo>
                    <a:pt x="600" y="382"/>
                    <a:pt x="599" y="377"/>
                    <a:pt x="599" y="371"/>
                  </a:cubicBezTo>
                  <a:cubicBezTo>
                    <a:pt x="599" y="351"/>
                    <a:pt x="602" y="323"/>
                    <a:pt x="605" y="292"/>
                  </a:cubicBezTo>
                  <a:cubicBezTo>
                    <a:pt x="608" y="261"/>
                    <a:pt x="611" y="228"/>
                    <a:pt x="611" y="195"/>
                  </a:cubicBezTo>
                  <a:cubicBezTo>
                    <a:pt x="611" y="160"/>
                    <a:pt x="608" y="127"/>
                    <a:pt x="596" y="96"/>
                  </a:cubicBezTo>
                  <a:cubicBezTo>
                    <a:pt x="571" y="36"/>
                    <a:pt x="510" y="0"/>
                    <a:pt x="447" y="0"/>
                  </a:cubicBezTo>
                  <a:cubicBezTo>
                    <a:pt x="410" y="0"/>
                    <a:pt x="371" y="13"/>
                    <a:pt x="339" y="41"/>
                  </a:cubicBezTo>
                  <a:cubicBezTo>
                    <a:pt x="303" y="72"/>
                    <a:pt x="282" y="113"/>
                    <a:pt x="270" y="155"/>
                  </a:cubicBezTo>
                  <a:cubicBezTo>
                    <a:pt x="258" y="196"/>
                    <a:pt x="255" y="239"/>
                    <a:pt x="255" y="275"/>
                  </a:cubicBezTo>
                  <a:cubicBezTo>
                    <a:pt x="255" y="332"/>
                    <a:pt x="263" y="374"/>
                    <a:pt x="263" y="376"/>
                  </a:cubicBezTo>
                  <a:cubicBezTo>
                    <a:pt x="267" y="393"/>
                    <a:pt x="283" y="404"/>
                    <a:pt x="301" y="401"/>
                  </a:cubicBezTo>
                  <a:cubicBezTo>
                    <a:pt x="318" y="398"/>
                    <a:pt x="329" y="381"/>
                    <a:pt x="326" y="363"/>
                  </a:cubicBezTo>
                  <a:cubicBezTo>
                    <a:pt x="326" y="363"/>
                    <a:pt x="326" y="363"/>
                    <a:pt x="326" y="362"/>
                  </a:cubicBezTo>
                  <a:cubicBezTo>
                    <a:pt x="325" y="355"/>
                    <a:pt x="319" y="319"/>
                    <a:pt x="319" y="275"/>
                  </a:cubicBezTo>
                  <a:cubicBezTo>
                    <a:pt x="319" y="243"/>
                    <a:pt x="322" y="206"/>
                    <a:pt x="332" y="172"/>
                  </a:cubicBezTo>
                  <a:cubicBezTo>
                    <a:pt x="341" y="139"/>
                    <a:pt x="357" y="109"/>
                    <a:pt x="381" y="89"/>
                  </a:cubicBezTo>
                  <a:cubicBezTo>
                    <a:pt x="401" y="71"/>
                    <a:pt x="425" y="64"/>
                    <a:pt x="447" y="64"/>
                  </a:cubicBezTo>
                  <a:cubicBezTo>
                    <a:pt x="486" y="64"/>
                    <a:pt x="523" y="86"/>
                    <a:pt x="536" y="121"/>
                  </a:cubicBezTo>
                  <a:cubicBezTo>
                    <a:pt x="543" y="137"/>
                    <a:pt x="547" y="164"/>
                    <a:pt x="547" y="195"/>
                  </a:cubicBezTo>
                  <a:cubicBezTo>
                    <a:pt x="547" y="224"/>
                    <a:pt x="544" y="256"/>
                    <a:pt x="541" y="286"/>
                  </a:cubicBezTo>
                  <a:cubicBezTo>
                    <a:pt x="538" y="317"/>
                    <a:pt x="535" y="346"/>
                    <a:pt x="535" y="371"/>
                  </a:cubicBezTo>
                  <a:cubicBezTo>
                    <a:pt x="535" y="379"/>
                    <a:pt x="536" y="387"/>
                    <a:pt x="537" y="394"/>
                  </a:cubicBezTo>
                  <a:cubicBezTo>
                    <a:pt x="540" y="423"/>
                    <a:pt x="549" y="453"/>
                    <a:pt x="566" y="480"/>
                  </a:cubicBezTo>
                  <a:cubicBezTo>
                    <a:pt x="575" y="493"/>
                    <a:pt x="586" y="505"/>
                    <a:pt x="600" y="515"/>
                  </a:cubicBezTo>
                  <a:cubicBezTo>
                    <a:pt x="614" y="524"/>
                    <a:pt x="632" y="529"/>
                    <a:pt x="650" y="529"/>
                  </a:cubicBezTo>
                  <a:cubicBezTo>
                    <a:pt x="651" y="529"/>
                    <a:pt x="651" y="529"/>
                    <a:pt x="651" y="529"/>
                  </a:cubicBezTo>
                  <a:cubicBezTo>
                    <a:pt x="668" y="529"/>
                    <a:pt x="685" y="525"/>
                    <a:pt x="702" y="517"/>
                  </a:cubicBezTo>
                  <a:cubicBezTo>
                    <a:pt x="730" y="504"/>
                    <a:pt x="747" y="479"/>
                    <a:pt x="759" y="454"/>
                  </a:cubicBezTo>
                  <a:cubicBezTo>
                    <a:pt x="777" y="416"/>
                    <a:pt x="785" y="372"/>
                    <a:pt x="789" y="336"/>
                  </a:cubicBezTo>
                  <a:cubicBezTo>
                    <a:pt x="793" y="301"/>
                    <a:pt x="793" y="274"/>
                    <a:pt x="793" y="273"/>
                  </a:cubicBezTo>
                  <a:cubicBezTo>
                    <a:pt x="793" y="256"/>
                    <a:pt x="779" y="241"/>
                    <a:pt x="761" y="241"/>
                  </a:cubicBezTo>
                  <a:close/>
                  <a:moveTo>
                    <a:pt x="332" y="408"/>
                  </a:moveTo>
                  <a:cubicBezTo>
                    <a:pt x="330" y="408"/>
                    <a:pt x="330" y="408"/>
                    <a:pt x="330" y="408"/>
                  </a:cubicBezTo>
                  <a:cubicBezTo>
                    <a:pt x="330" y="503"/>
                    <a:pt x="330" y="503"/>
                    <a:pt x="330" y="503"/>
                  </a:cubicBezTo>
                  <a:cubicBezTo>
                    <a:pt x="345" y="508"/>
                    <a:pt x="359" y="516"/>
                    <a:pt x="370" y="526"/>
                  </a:cubicBezTo>
                  <a:cubicBezTo>
                    <a:pt x="392" y="544"/>
                    <a:pt x="407" y="573"/>
                    <a:pt x="407" y="606"/>
                  </a:cubicBezTo>
                  <a:cubicBezTo>
                    <a:pt x="407" y="679"/>
                    <a:pt x="407" y="679"/>
                    <a:pt x="407" y="679"/>
                  </a:cubicBezTo>
                  <a:cubicBezTo>
                    <a:pt x="407" y="711"/>
                    <a:pt x="392" y="740"/>
                    <a:pt x="370" y="758"/>
                  </a:cubicBezTo>
                  <a:cubicBezTo>
                    <a:pt x="359" y="769"/>
                    <a:pt x="345" y="776"/>
                    <a:pt x="330" y="781"/>
                  </a:cubicBezTo>
                  <a:cubicBezTo>
                    <a:pt x="330" y="896"/>
                    <a:pt x="330" y="896"/>
                    <a:pt x="330" y="896"/>
                  </a:cubicBezTo>
                  <a:cubicBezTo>
                    <a:pt x="584" y="896"/>
                    <a:pt x="584" y="896"/>
                    <a:pt x="584" y="896"/>
                  </a:cubicBezTo>
                  <a:cubicBezTo>
                    <a:pt x="584" y="660"/>
                    <a:pt x="584" y="660"/>
                    <a:pt x="584" y="660"/>
                  </a:cubicBezTo>
                  <a:cubicBezTo>
                    <a:pt x="584" y="521"/>
                    <a:pt x="471" y="408"/>
                    <a:pt x="332" y="408"/>
                  </a:cubicBezTo>
                  <a:close/>
                  <a:moveTo>
                    <a:pt x="254" y="781"/>
                  </a:moveTo>
                  <a:cubicBezTo>
                    <a:pt x="239" y="776"/>
                    <a:pt x="225" y="769"/>
                    <a:pt x="214" y="758"/>
                  </a:cubicBezTo>
                  <a:cubicBezTo>
                    <a:pt x="192" y="740"/>
                    <a:pt x="177" y="711"/>
                    <a:pt x="177" y="679"/>
                  </a:cubicBezTo>
                  <a:cubicBezTo>
                    <a:pt x="177" y="606"/>
                    <a:pt x="177" y="606"/>
                    <a:pt x="177" y="606"/>
                  </a:cubicBezTo>
                  <a:cubicBezTo>
                    <a:pt x="177" y="573"/>
                    <a:pt x="192" y="544"/>
                    <a:pt x="214" y="526"/>
                  </a:cubicBezTo>
                  <a:cubicBezTo>
                    <a:pt x="225" y="516"/>
                    <a:pt x="239" y="508"/>
                    <a:pt x="254" y="503"/>
                  </a:cubicBezTo>
                  <a:cubicBezTo>
                    <a:pt x="254" y="408"/>
                    <a:pt x="254" y="408"/>
                    <a:pt x="254" y="408"/>
                  </a:cubicBezTo>
                  <a:cubicBezTo>
                    <a:pt x="252" y="408"/>
                    <a:pt x="252" y="408"/>
                    <a:pt x="252" y="408"/>
                  </a:cubicBezTo>
                  <a:cubicBezTo>
                    <a:pt x="113" y="408"/>
                    <a:pt x="0" y="521"/>
                    <a:pt x="0" y="660"/>
                  </a:cubicBezTo>
                  <a:cubicBezTo>
                    <a:pt x="0" y="896"/>
                    <a:pt x="0" y="896"/>
                    <a:pt x="0" y="896"/>
                  </a:cubicBezTo>
                  <a:cubicBezTo>
                    <a:pt x="254" y="896"/>
                    <a:pt x="254" y="896"/>
                    <a:pt x="254" y="896"/>
                  </a:cubicBezTo>
                  <a:lnTo>
                    <a:pt x="254" y="781"/>
                  </a:lnTo>
                  <a:close/>
                  <a:moveTo>
                    <a:pt x="0" y="1080"/>
                  </a:moveTo>
                  <a:cubicBezTo>
                    <a:pt x="0" y="1220"/>
                    <a:pt x="113" y="1332"/>
                    <a:pt x="252" y="1332"/>
                  </a:cubicBezTo>
                  <a:cubicBezTo>
                    <a:pt x="332" y="1332"/>
                    <a:pt x="332" y="1332"/>
                    <a:pt x="332" y="1332"/>
                  </a:cubicBezTo>
                  <a:cubicBezTo>
                    <a:pt x="471" y="1332"/>
                    <a:pt x="584" y="1220"/>
                    <a:pt x="584" y="1080"/>
                  </a:cubicBezTo>
                  <a:cubicBezTo>
                    <a:pt x="584" y="972"/>
                    <a:pt x="584" y="972"/>
                    <a:pt x="584" y="972"/>
                  </a:cubicBezTo>
                  <a:cubicBezTo>
                    <a:pt x="0" y="972"/>
                    <a:pt x="0" y="972"/>
                    <a:pt x="0" y="972"/>
                  </a:cubicBezTo>
                  <a:lnTo>
                    <a:pt x="0" y="1080"/>
                  </a:lnTo>
                  <a:close/>
                  <a:moveTo>
                    <a:pt x="239" y="606"/>
                  </a:moveTo>
                  <a:cubicBezTo>
                    <a:pt x="239" y="679"/>
                    <a:pt x="239" y="679"/>
                    <a:pt x="239" y="679"/>
                  </a:cubicBezTo>
                  <a:cubicBezTo>
                    <a:pt x="239" y="704"/>
                    <a:pt x="263" y="725"/>
                    <a:pt x="292" y="725"/>
                  </a:cubicBezTo>
                  <a:cubicBezTo>
                    <a:pt x="321" y="725"/>
                    <a:pt x="345" y="704"/>
                    <a:pt x="345" y="679"/>
                  </a:cubicBezTo>
                  <a:cubicBezTo>
                    <a:pt x="345" y="606"/>
                    <a:pt x="345" y="606"/>
                    <a:pt x="345" y="606"/>
                  </a:cubicBezTo>
                  <a:cubicBezTo>
                    <a:pt x="345" y="580"/>
                    <a:pt x="321" y="560"/>
                    <a:pt x="292" y="560"/>
                  </a:cubicBezTo>
                  <a:cubicBezTo>
                    <a:pt x="263" y="560"/>
                    <a:pt x="239" y="580"/>
                    <a:pt x="239" y="6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6" name="Picture 2" descr="C:\Users\Andone\Desktop\SchimbValutarDotNet\SchimbValutar\UI.MVC\wwwroot\images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361950"/>
            <a:ext cx="2543175" cy="666750"/>
          </a:xfrm>
          <a:prstGeom prst="rect">
            <a:avLst/>
          </a:prstGeom>
          <a:noFill/>
        </p:spPr>
      </p:pic>
      <p:pic>
        <p:nvPicPr>
          <p:cNvPr id="1027" name="Picture 3" descr="C:\Users\Andone\Downloads\euro-co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7691" y="3333750"/>
            <a:ext cx="325148" cy="325148"/>
          </a:xfrm>
          <a:prstGeom prst="rect">
            <a:avLst/>
          </a:prstGeom>
          <a:noFill/>
        </p:spPr>
      </p:pic>
      <p:pic>
        <p:nvPicPr>
          <p:cNvPr id="1028" name="Picture 4" descr="C:\Users\Andone\Downloads\receip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05400" y="4227802"/>
            <a:ext cx="325148" cy="325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763429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"/>
                            </p:stCondLst>
                            <p:childTnLst>
                              <p:par>
                                <p:cTn id="5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50"/>
                            </p:stCondLst>
                            <p:childTnLst>
                              <p:par>
                                <p:cTn id="6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"/>
                            </p:stCondLst>
                            <p:childTnLst>
                              <p:par>
                                <p:cTn id="7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50"/>
                            </p:stCondLst>
                            <p:childTnLst>
                              <p:par>
                                <p:cTn id="7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50"/>
                            </p:stCondLst>
                            <p:childTnLst>
                              <p:par>
                                <p:cTn id="8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750"/>
                            </p:stCondLst>
                            <p:childTnLst>
                              <p:par>
                                <p:cTn id="9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2" dur="3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3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3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3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/>
      <p:bldP spid="13" grpId="0"/>
      <p:bldP spid="23" grpId="0"/>
      <p:bldP spid="25" grpId="0"/>
      <p:bldP spid="27" grpId="0"/>
      <p:bldP spid="29" grpId="0" animBg="1"/>
      <p:bldP spid="40" grpId="0" animBg="1"/>
      <p:bldP spid="41" grpId="0" animBg="1"/>
      <p:bldP spid="42" grpId="0" animBg="1"/>
      <p:bldP spid="43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39" grpId="0" animBg="1"/>
      <p:bldP spid="44" grpId="0" animBg="1"/>
      <p:bldP spid="62" grpId="0" animBg="1"/>
      <p:bldP spid="63" grpId="0" animBg="1"/>
      <p:bldP spid="64" grpId="0" animBg="1"/>
      <p:bldP spid="28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67914" y="438150"/>
            <a:ext cx="396240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ro-RO" sz="4400" dirty="0" smtClean="0">
                <a:solidFill>
                  <a:schemeClr val="tx2"/>
                </a:solidFill>
                <a:latin typeface="Bebas Neue" pitchFamily="34" charset="0"/>
              </a:rPr>
              <a:t>Demo</a:t>
            </a:r>
            <a:endParaRPr lang="en-US" sz="4400" dirty="0">
              <a:solidFill>
                <a:schemeClr val="tx2"/>
              </a:solidFill>
              <a:latin typeface="Bebas Neue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7914" y="1073124"/>
            <a:ext cx="3962400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b="1" dirty="0" smtClean="0">
                <a:solidFill>
                  <a:schemeClr val="accent5"/>
                </a:solidFill>
                <a:latin typeface="Raleway" pitchFamily="34" charset="0"/>
              </a:rPr>
              <a:t>MVC + WEB API</a:t>
            </a:r>
            <a:endParaRPr lang="en-US" sz="1400" b="1" dirty="0">
              <a:solidFill>
                <a:schemeClr val="accent5"/>
              </a:solidFill>
              <a:latin typeface="Raleway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5476579" y="1156199"/>
            <a:ext cx="88859" cy="775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16200000">
            <a:off x="6253789" y="1156199"/>
            <a:ext cx="88859" cy="7759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6200000">
            <a:off x="7025857" y="1156199"/>
            <a:ext cx="88859" cy="775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6200000">
            <a:off x="7797925" y="1156199"/>
            <a:ext cx="88859" cy="775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6200000">
            <a:off x="4704511" y="1156199"/>
            <a:ext cx="88859" cy="7759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entagon 27"/>
          <p:cNvSpPr/>
          <p:nvPr/>
        </p:nvSpPr>
        <p:spPr>
          <a:xfrm>
            <a:off x="8531270" y="4775642"/>
            <a:ext cx="264119" cy="196407"/>
          </a:xfrm>
          <a:prstGeom prst="homePlate">
            <a:avLst>
              <a:gd name="adj" fmla="val 370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472953" y="4727298"/>
            <a:ext cx="332467" cy="2672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b="1" dirty="0" smtClean="0">
                <a:solidFill>
                  <a:schemeClr val="accent2"/>
                </a:solidFill>
                <a:latin typeface="Raleway" pitchFamily="34" charset="0"/>
              </a:rPr>
              <a:t>0</a:t>
            </a:r>
            <a:r>
              <a:rPr lang="en-GB" sz="1000" b="1" dirty="0" smtClean="0">
                <a:solidFill>
                  <a:schemeClr val="accent2"/>
                </a:solidFill>
                <a:latin typeface="Raleway" pitchFamily="34" charset="0"/>
              </a:rPr>
              <a:t>3</a:t>
            </a:r>
            <a:endParaRPr lang="en-US" sz="1000" b="1" baseline="-25000" dirty="0">
              <a:solidFill>
                <a:schemeClr val="accent2"/>
              </a:solidFill>
              <a:latin typeface="Raleway" pitchFamily="34" charset="0"/>
            </a:endParaRPr>
          </a:p>
        </p:txBody>
      </p:sp>
      <p:pic>
        <p:nvPicPr>
          <p:cNvPr id="3074" name="Picture 2" descr="C:\Users\Alex\Desktop\mark.eps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12410"/>
            <a:ext cx="3670300" cy="3378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ndone\Desktop\16129984_1326697640724465_1156956846_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1961479"/>
            <a:ext cx="3886200" cy="2743871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04800" y="4248150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>
                <a:solidFill>
                  <a:schemeClr val="accent6"/>
                </a:solidFill>
                <a:latin typeface="Raleway"/>
              </a:rPr>
              <a:t>Dar nu </a:t>
            </a:r>
            <a:r>
              <a:rPr lang="en-GB" sz="1200" dirty="0" err="1" smtClean="0">
                <a:solidFill>
                  <a:schemeClr val="accent6"/>
                </a:solidFill>
                <a:latin typeface="Raleway"/>
              </a:rPr>
              <a:t>inainte</a:t>
            </a:r>
            <a:r>
              <a:rPr lang="en-GB" sz="1200" dirty="0" smtClean="0">
                <a:solidFill>
                  <a:schemeClr val="accent6"/>
                </a:solidFill>
                <a:latin typeface="Raleway"/>
              </a:rPr>
              <a:t> de a </a:t>
            </a:r>
            <a:r>
              <a:rPr lang="en-GB" sz="1200" dirty="0" err="1" smtClean="0">
                <a:solidFill>
                  <a:schemeClr val="accent6"/>
                </a:solidFill>
                <a:latin typeface="Raleway"/>
              </a:rPr>
              <a:t>vedea</a:t>
            </a:r>
            <a:r>
              <a:rPr lang="en-GB" sz="1200" dirty="0" smtClean="0">
                <a:solidFill>
                  <a:schemeClr val="accent6"/>
                </a:solidFill>
                <a:latin typeface="Raleway"/>
              </a:rPr>
              <a:t> </a:t>
            </a:r>
            <a:r>
              <a:rPr lang="en-GB" sz="1200" dirty="0" err="1" smtClean="0">
                <a:solidFill>
                  <a:schemeClr val="accent6"/>
                </a:solidFill>
                <a:latin typeface="Raleway"/>
              </a:rPr>
              <a:t>aceasta</a:t>
            </a:r>
            <a:r>
              <a:rPr lang="en-GB" sz="1200" dirty="0" smtClean="0">
                <a:solidFill>
                  <a:schemeClr val="accent6"/>
                </a:solidFill>
                <a:latin typeface="Raleway"/>
              </a:rPr>
              <a:t> </a:t>
            </a:r>
            <a:r>
              <a:rPr lang="en-GB" sz="1200" dirty="0" err="1" smtClean="0">
                <a:solidFill>
                  <a:schemeClr val="accent6"/>
                </a:solidFill>
                <a:latin typeface="Raleway"/>
              </a:rPr>
              <a:t>poza</a:t>
            </a:r>
            <a:r>
              <a:rPr lang="en-GB" sz="1200" dirty="0" smtClean="0">
                <a:solidFill>
                  <a:schemeClr val="accent6"/>
                </a:solidFill>
                <a:latin typeface="Raleway"/>
              </a:rPr>
              <a:t> cu o </a:t>
            </a:r>
            <a:r>
              <a:rPr lang="en-GB" sz="1200" dirty="0" err="1" smtClean="0">
                <a:solidFill>
                  <a:schemeClr val="accent6"/>
                </a:solidFill>
                <a:latin typeface="Raleway"/>
              </a:rPr>
              <a:t>echipa</a:t>
            </a:r>
            <a:r>
              <a:rPr lang="en-GB" sz="1200" dirty="0" smtClean="0">
                <a:solidFill>
                  <a:schemeClr val="accent6"/>
                </a:solidFill>
                <a:latin typeface="Raleway"/>
              </a:rPr>
              <a:t> </a:t>
            </a:r>
            <a:r>
              <a:rPr lang="en-GB" sz="1200" dirty="0" err="1" smtClean="0">
                <a:solidFill>
                  <a:schemeClr val="accent6"/>
                </a:solidFill>
                <a:latin typeface="Raleway"/>
              </a:rPr>
              <a:t>pe</a:t>
            </a:r>
            <a:r>
              <a:rPr lang="en-GB" sz="1200" dirty="0" smtClean="0">
                <a:solidFill>
                  <a:schemeClr val="accent6"/>
                </a:solidFill>
                <a:latin typeface="Raleway"/>
              </a:rPr>
              <a:t> cat de </a:t>
            </a:r>
            <a:r>
              <a:rPr lang="en-GB" sz="1200" dirty="0" err="1" smtClean="0">
                <a:solidFill>
                  <a:schemeClr val="accent6"/>
                </a:solidFill>
                <a:latin typeface="Raleway"/>
              </a:rPr>
              <a:t>neconventionala</a:t>
            </a:r>
            <a:r>
              <a:rPr lang="en-GB" sz="1200" dirty="0" smtClean="0">
                <a:solidFill>
                  <a:schemeClr val="accent6"/>
                </a:solidFill>
                <a:latin typeface="Raleway"/>
              </a:rPr>
              <a:t>, </a:t>
            </a:r>
            <a:r>
              <a:rPr lang="en-GB" sz="1200" dirty="0" err="1" smtClean="0">
                <a:solidFill>
                  <a:schemeClr val="accent6"/>
                </a:solidFill>
                <a:latin typeface="Raleway"/>
              </a:rPr>
              <a:t>pe</a:t>
            </a:r>
            <a:r>
              <a:rPr lang="en-GB" sz="1200" dirty="0" smtClean="0">
                <a:solidFill>
                  <a:schemeClr val="accent6"/>
                </a:solidFill>
                <a:latin typeface="Raleway"/>
              </a:rPr>
              <a:t> </a:t>
            </a:r>
            <a:r>
              <a:rPr lang="en-GB" sz="1200" dirty="0" err="1" smtClean="0">
                <a:solidFill>
                  <a:schemeClr val="accent6"/>
                </a:solidFill>
                <a:latin typeface="Raleway"/>
              </a:rPr>
              <a:t>atat</a:t>
            </a:r>
            <a:r>
              <a:rPr lang="en-GB" sz="1200" dirty="0" smtClean="0">
                <a:solidFill>
                  <a:schemeClr val="accent6"/>
                </a:solidFill>
                <a:latin typeface="Raleway"/>
              </a:rPr>
              <a:t> de </a:t>
            </a:r>
            <a:r>
              <a:rPr lang="en-GB" sz="1200" dirty="0" err="1" smtClean="0">
                <a:solidFill>
                  <a:schemeClr val="accent6"/>
                </a:solidFill>
                <a:latin typeface="Raleway"/>
              </a:rPr>
              <a:t>entuziasta</a:t>
            </a:r>
            <a:endParaRPr lang="ro-RO" sz="1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802742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2" grpId="0" animBg="1"/>
      <p:bldP spid="23" grpId="0" animBg="1"/>
      <p:bldP spid="24" grpId="0" animBg="1"/>
      <p:bldP spid="25" grpId="0" animBg="1"/>
      <p:bldP spid="26" grpId="0" animBg="1"/>
      <p:bldP spid="1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 219"/>
          <p:cNvSpPr/>
          <p:nvPr/>
        </p:nvSpPr>
        <p:spPr>
          <a:xfrm>
            <a:off x="-2381" y="3744490"/>
            <a:ext cx="9146381" cy="13990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76200" y="2354764"/>
            <a:ext cx="9296400" cy="138972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tx2"/>
              </a:gs>
              <a:gs pos="100000">
                <a:schemeClr val="bg1"/>
              </a:gs>
            </a:gsLst>
            <a:lin ang="10800000" scaled="1"/>
            <a:tileRect/>
          </a:gradFill>
          <a:ln w="38100">
            <a:solidFill>
              <a:schemeClr val="accent2"/>
            </a:solidFill>
          </a:ln>
          <a:effectLst>
            <a:outerShdw blurRad="215900" sx="103000" sy="103000" algn="ctr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184194" y="1421336"/>
            <a:ext cx="2554254" cy="2554254"/>
            <a:chOff x="3049378" y="1318920"/>
            <a:chExt cx="2867021" cy="2867021"/>
          </a:xfrm>
        </p:grpSpPr>
        <p:sp>
          <p:nvSpPr>
            <p:cNvPr id="38" name="Oval 37"/>
            <p:cNvSpPr/>
            <p:nvPr/>
          </p:nvSpPr>
          <p:spPr>
            <a:xfrm>
              <a:off x="3049378" y="1318920"/>
              <a:ext cx="2867021" cy="2867021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225502" y="1495044"/>
              <a:ext cx="2514772" cy="2514772"/>
            </a:xfrm>
            <a:prstGeom prst="ellipse">
              <a:avLst/>
            </a:prstGeom>
            <a:gradFill flip="none" rotWithShape="0">
              <a:gsLst>
                <a:gs pos="33000">
                  <a:schemeClr val="bg1"/>
                </a:gs>
                <a:gs pos="69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86209" y="278309"/>
            <a:ext cx="74433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Bebas Neue" pitchFamily="34" charset="0"/>
              </a:rPr>
              <a:t>Work Done</a:t>
            </a:r>
            <a:endParaRPr lang="en-US" sz="4400" dirty="0">
              <a:solidFill>
                <a:schemeClr val="tx2"/>
              </a:solidFill>
              <a:latin typeface="Bebas Neue" pitchFamily="34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8531270" y="4775642"/>
            <a:ext cx="264119" cy="196407"/>
          </a:xfrm>
          <a:prstGeom prst="homePlate">
            <a:avLst>
              <a:gd name="adj" fmla="val 3706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56329" y="4727298"/>
            <a:ext cx="365714" cy="2672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b="1" dirty="0" smtClean="0">
                <a:solidFill>
                  <a:schemeClr val="accent2"/>
                </a:solidFill>
                <a:latin typeface="Raleway" pitchFamily="34" charset="0"/>
              </a:rPr>
              <a:t>0</a:t>
            </a:r>
            <a:r>
              <a:rPr lang="en-GB" sz="1000" b="1" dirty="0" smtClean="0">
                <a:solidFill>
                  <a:schemeClr val="accent2"/>
                </a:solidFill>
                <a:latin typeface="Raleway" pitchFamily="34" charset="0"/>
              </a:rPr>
              <a:t>4</a:t>
            </a:r>
            <a:endParaRPr lang="en-US" sz="1000" b="1" dirty="0">
              <a:solidFill>
                <a:schemeClr val="accent2"/>
              </a:solidFill>
              <a:latin typeface="Raleway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956887" y="1467154"/>
            <a:ext cx="2007293" cy="630942"/>
            <a:chOff x="956887" y="1467154"/>
            <a:chExt cx="2007293" cy="630942"/>
          </a:xfrm>
        </p:grpSpPr>
        <p:sp>
          <p:nvSpPr>
            <p:cNvPr id="213" name="Rectangle 212"/>
            <p:cNvSpPr/>
            <p:nvPr/>
          </p:nvSpPr>
          <p:spPr>
            <a:xfrm>
              <a:off x="1074578" y="1467154"/>
              <a:ext cx="1889602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Structura</a:t>
              </a:r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bazei</a:t>
              </a:r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 de date in format .</a:t>
              </a:r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json</a:t>
              </a:r>
              <a:endParaRPr lang="en-US" sz="1400" dirty="0">
                <a:solidFill>
                  <a:schemeClr val="bg1"/>
                </a:solidFill>
                <a:latin typeface="Raleway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956887" y="1587848"/>
              <a:ext cx="121735" cy="121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956887" y="2514856"/>
            <a:ext cx="2075395" cy="307777"/>
            <a:chOff x="956887" y="2514856"/>
            <a:chExt cx="2075395" cy="307777"/>
          </a:xfrm>
        </p:grpSpPr>
        <p:sp>
          <p:nvSpPr>
            <p:cNvPr id="215" name="Rectangle 214"/>
            <p:cNvSpPr/>
            <p:nvPr/>
          </p:nvSpPr>
          <p:spPr>
            <a:xfrm>
              <a:off x="1074577" y="2514856"/>
              <a:ext cx="19577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err="1" smtClean="0">
                  <a:solidFill>
                    <a:schemeClr val="accent2"/>
                  </a:solidFill>
                  <a:latin typeface="Raleway ExtraBold" pitchFamily="34" charset="0"/>
                </a:rPr>
                <a:t>Creare</a:t>
              </a:r>
              <a:r>
                <a:rPr lang="en-US" sz="1400" b="1" dirty="0" smtClean="0">
                  <a:solidFill>
                    <a:schemeClr val="accent2"/>
                  </a:solidFill>
                  <a:latin typeface="Raleway ExtraBold" pitchFamily="34" charset="0"/>
                </a:rPr>
                <a:t> </a:t>
              </a:r>
              <a:r>
                <a:rPr lang="en-US" sz="1400" b="1" dirty="0" err="1" smtClean="0">
                  <a:solidFill>
                    <a:schemeClr val="accent2"/>
                  </a:solidFill>
                  <a:latin typeface="Raleway ExtraBold" pitchFamily="34" charset="0"/>
                </a:rPr>
                <a:t>tabele</a:t>
              </a:r>
              <a:endParaRPr lang="en-US" sz="1400" b="1" dirty="0">
                <a:solidFill>
                  <a:schemeClr val="accent2"/>
                </a:solidFill>
                <a:latin typeface="Raleway ExtraBold" pitchFamily="34" charset="0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956887" y="2612778"/>
              <a:ext cx="121735" cy="12173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56887" y="3981446"/>
            <a:ext cx="2227307" cy="523220"/>
            <a:chOff x="956887" y="3981446"/>
            <a:chExt cx="2007293" cy="523220"/>
          </a:xfrm>
        </p:grpSpPr>
        <p:sp>
          <p:nvSpPr>
            <p:cNvPr id="217" name="Rectangle 216"/>
            <p:cNvSpPr/>
            <p:nvPr/>
          </p:nvSpPr>
          <p:spPr>
            <a:xfrm>
              <a:off x="1074578" y="3981446"/>
              <a:ext cx="188960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Scheletul</a:t>
              </a:r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aplicatiei</a:t>
              </a:r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 (Onion)</a:t>
              </a:r>
              <a:endParaRPr lang="en-US" sz="1400" dirty="0">
                <a:solidFill>
                  <a:schemeClr val="bg1"/>
                </a:solidFill>
                <a:latin typeface="Raleway" pitchFamily="34" charset="0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1074578" y="4210548"/>
              <a:ext cx="1889602" cy="2497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900" dirty="0">
                <a:solidFill>
                  <a:schemeClr val="accent3"/>
                </a:solidFill>
                <a:latin typeface="Raleway thin" pitchFamily="34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956887" y="4074559"/>
              <a:ext cx="121735" cy="121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972625" y="1496649"/>
            <a:ext cx="2271171" cy="307777"/>
            <a:chOff x="5972625" y="1496649"/>
            <a:chExt cx="2271171" cy="307777"/>
          </a:xfrm>
        </p:grpSpPr>
        <p:sp>
          <p:nvSpPr>
            <p:cNvPr id="221" name="Rectangle 220"/>
            <p:cNvSpPr/>
            <p:nvPr/>
          </p:nvSpPr>
          <p:spPr>
            <a:xfrm>
              <a:off x="6086740" y="1496649"/>
              <a:ext cx="21570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Front-end </a:t>
              </a:r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Aplicatie</a:t>
              </a:r>
              <a:endParaRPr lang="en-US" sz="1400" dirty="0">
                <a:solidFill>
                  <a:schemeClr val="bg1"/>
                </a:solidFill>
                <a:latin typeface="Raleway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5972625" y="1587848"/>
              <a:ext cx="121735" cy="121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72625" y="2514856"/>
            <a:ext cx="2271171" cy="307777"/>
            <a:chOff x="5972625" y="2514856"/>
            <a:chExt cx="2271171" cy="307777"/>
          </a:xfrm>
        </p:grpSpPr>
        <p:sp>
          <p:nvSpPr>
            <p:cNvPr id="223" name="Rectangle 222"/>
            <p:cNvSpPr/>
            <p:nvPr/>
          </p:nvSpPr>
          <p:spPr>
            <a:xfrm>
              <a:off x="6086740" y="2514856"/>
              <a:ext cx="215705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b="1" dirty="0" smtClean="0">
                  <a:solidFill>
                    <a:schemeClr val="accent2"/>
                  </a:solidFill>
                  <a:latin typeface="Raleway ExtraBold" pitchFamily="34" charset="0"/>
                </a:rPr>
                <a:t>Web API cu Mongo DB</a:t>
              </a:r>
              <a:endParaRPr lang="en-US" sz="1400" dirty="0">
                <a:solidFill>
                  <a:schemeClr val="accent2"/>
                </a:solidFill>
                <a:latin typeface="Raleway ExtraBold" pitchFamily="34" charset="0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972625" y="2612778"/>
              <a:ext cx="121735" cy="121735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72625" y="3981446"/>
            <a:ext cx="2271171" cy="954107"/>
            <a:chOff x="5972625" y="3981446"/>
            <a:chExt cx="2271171" cy="954107"/>
          </a:xfrm>
        </p:grpSpPr>
        <p:sp>
          <p:nvSpPr>
            <p:cNvPr id="225" name="Rectangle 224"/>
            <p:cNvSpPr/>
            <p:nvPr/>
          </p:nvSpPr>
          <p:spPr>
            <a:xfrm>
              <a:off x="6086740" y="3981446"/>
              <a:ext cx="215705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Implementare</a:t>
              </a:r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aplicatie</a:t>
              </a:r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 WEB cu </a:t>
              </a:r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functionalitatile</a:t>
              </a:r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aferente</a:t>
              </a:r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 (</a:t>
              </a:r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cursul</a:t>
              </a:r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valutar</a:t>
              </a:r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 </a:t>
              </a:r>
              <a:r>
                <a:rPr lang="en-US" sz="1400" dirty="0" err="1" smtClean="0">
                  <a:solidFill>
                    <a:schemeClr val="bg1"/>
                  </a:solidFill>
                  <a:latin typeface="Raleway" pitchFamily="34" charset="0"/>
                </a:rPr>
                <a:t>actualizat</a:t>
              </a:r>
              <a:r>
                <a:rPr lang="en-US" sz="1400" dirty="0" smtClean="0">
                  <a:solidFill>
                    <a:schemeClr val="bg1"/>
                  </a:solidFill>
                  <a:latin typeface="Raleway" pitchFamily="34" charset="0"/>
                </a:rPr>
                <a:t> automat)</a:t>
              </a:r>
              <a:endParaRPr lang="en-US" sz="1400" dirty="0">
                <a:solidFill>
                  <a:schemeClr val="bg1"/>
                </a:solidFill>
                <a:latin typeface="Raleway" pitchFamily="34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972625" y="4074559"/>
              <a:ext cx="121735" cy="121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/>
          <p:cNvSpPr/>
          <p:nvPr/>
        </p:nvSpPr>
        <p:spPr>
          <a:xfrm rot="16200000">
            <a:off x="32783" y="588437"/>
            <a:ext cx="401084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 rot="16200000">
            <a:off x="190704" y="588437"/>
            <a:ext cx="401084" cy="1576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 rot="16200000">
            <a:off x="347581" y="588437"/>
            <a:ext cx="401084" cy="1576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 rot="16200000">
            <a:off x="504457" y="588437"/>
            <a:ext cx="401084" cy="1576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 rot="16200000">
            <a:off x="-124093" y="588437"/>
            <a:ext cx="401084" cy="1576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910" y="2000250"/>
            <a:ext cx="1609798" cy="51435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550316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0" grpId="0" animBg="1"/>
      <p:bldP spid="2" grpId="0" animBg="1"/>
      <p:bldP spid="4" grpId="0"/>
      <p:bldP spid="36" grpId="0" animBg="1"/>
      <p:bldP spid="39" grpId="0" animBg="1"/>
      <p:bldP spid="40" grpId="0" animBg="1"/>
      <p:bldP spid="41" grpId="0" animBg="1"/>
      <p:bldP spid="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3441992"/>
            <a:ext cx="9144000" cy="17015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86209" y="309960"/>
            <a:ext cx="81291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err="1" smtClean="0">
                <a:solidFill>
                  <a:schemeClr val="tx2"/>
                </a:solidFill>
                <a:latin typeface="Bebas Neue" pitchFamily="34" charset="0"/>
              </a:rPr>
              <a:t>Ce</a:t>
            </a:r>
            <a:r>
              <a:rPr lang="en-US" sz="4400" dirty="0" smtClean="0">
                <a:solidFill>
                  <a:schemeClr val="tx2"/>
                </a:solidFill>
                <a:latin typeface="Bebas Neue" pitchFamily="34" charset="0"/>
              </a:rPr>
              <a:t> am </a:t>
            </a:r>
            <a:r>
              <a:rPr lang="en-US" sz="4400" dirty="0" err="1" smtClean="0">
                <a:solidFill>
                  <a:schemeClr val="tx2"/>
                </a:solidFill>
                <a:latin typeface="Bebas Neue" pitchFamily="34" charset="0"/>
              </a:rPr>
              <a:t>fi</a:t>
            </a:r>
            <a:r>
              <a:rPr lang="en-US" sz="4400" dirty="0" smtClean="0">
                <a:solidFill>
                  <a:schemeClr val="tx2"/>
                </a:solidFill>
                <a:latin typeface="Bebas Neue" pitchFamily="34" charset="0"/>
              </a:rPr>
              <a:t> </a:t>
            </a:r>
            <a:r>
              <a:rPr lang="en-US" sz="4400" dirty="0" err="1" smtClean="0">
                <a:solidFill>
                  <a:schemeClr val="tx2"/>
                </a:solidFill>
                <a:latin typeface="Bebas Neue" pitchFamily="34" charset="0"/>
              </a:rPr>
              <a:t>putut</a:t>
            </a:r>
            <a:r>
              <a:rPr lang="en-US" sz="4400" dirty="0" smtClean="0">
                <a:solidFill>
                  <a:schemeClr val="tx2"/>
                </a:solidFill>
                <a:latin typeface="Bebas Neue" pitchFamily="34" charset="0"/>
              </a:rPr>
              <a:t> face </a:t>
            </a:r>
            <a:r>
              <a:rPr lang="en-US" sz="4400" dirty="0" err="1" smtClean="0">
                <a:solidFill>
                  <a:schemeClr val="tx2"/>
                </a:solidFill>
                <a:latin typeface="Bebas Neue" pitchFamily="34" charset="0"/>
              </a:rPr>
              <a:t>mai</a:t>
            </a:r>
            <a:r>
              <a:rPr lang="en-US" sz="4400" dirty="0" smtClean="0">
                <a:solidFill>
                  <a:schemeClr val="tx2"/>
                </a:solidFill>
                <a:latin typeface="Bebas Neue" pitchFamily="34" charset="0"/>
              </a:rPr>
              <a:t> </a:t>
            </a:r>
            <a:r>
              <a:rPr lang="en-US" sz="4400" dirty="0" err="1" smtClean="0">
                <a:solidFill>
                  <a:schemeClr val="tx2"/>
                </a:solidFill>
                <a:latin typeface="Bebas Neue" pitchFamily="34" charset="0"/>
              </a:rPr>
              <a:t>bine</a:t>
            </a:r>
            <a:r>
              <a:rPr lang="en-US" sz="4400" dirty="0" smtClean="0">
                <a:solidFill>
                  <a:schemeClr val="tx2"/>
                </a:solidFill>
                <a:latin typeface="Bebas Neue" pitchFamily="34" charset="0"/>
              </a:rPr>
              <a:t>?</a:t>
            </a:r>
            <a:endParaRPr lang="en-US" sz="4400" dirty="0">
              <a:solidFill>
                <a:schemeClr val="tx2"/>
              </a:solidFill>
              <a:latin typeface="Bebas Neue" pitchFamily="34" charset="0"/>
            </a:endParaRPr>
          </a:p>
        </p:txBody>
      </p:sp>
      <p:sp>
        <p:nvSpPr>
          <p:cNvPr id="11" name="Pentagon 10"/>
          <p:cNvSpPr/>
          <p:nvPr/>
        </p:nvSpPr>
        <p:spPr>
          <a:xfrm>
            <a:off x="8531270" y="4775642"/>
            <a:ext cx="264119" cy="196407"/>
          </a:xfrm>
          <a:prstGeom prst="homePlate">
            <a:avLst>
              <a:gd name="adj" fmla="val 3706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472953" y="4718578"/>
            <a:ext cx="366247" cy="28469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000" b="1" dirty="0" smtClean="0">
                <a:solidFill>
                  <a:sysClr val="windowText" lastClr="000000"/>
                </a:solidFill>
                <a:latin typeface="Raleway" pitchFamily="34" charset="0"/>
              </a:rPr>
              <a:t>0</a:t>
            </a:r>
            <a:r>
              <a:rPr lang="ro-RO" sz="1000" b="1" dirty="0" smtClean="0">
                <a:solidFill>
                  <a:sysClr val="windowText" lastClr="000000"/>
                </a:solidFill>
                <a:latin typeface="Raleway" pitchFamily="34" charset="0"/>
              </a:rPr>
              <a:t>6</a:t>
            </a:r>
            <a:endParaRPr lang="en-US" sz="1000" b="1" dirty="0">
              <a:solidFill>
                <a:sysClr val="windowText" lastClr="000000"/>
              </a:solidFill>
              <a:latin typeface="Raleway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800600" y="1352550"/>
            <a:ext cx="3439968" cy="2003700"/>
            <a:chOff x="4789632" y="1645061"/>
            <a:chExt cx="3439968" cy="2003700"/>
          </a:xfrm>
        </p:grpSpPr>
        <p:sp>
          <p:nvSpPr>
            <p:cNvPr id="15" name="Rectangle 14"/>
            <p:cNvSpPr/>
            <p:nvPr/>
          </p:nvSpPr>
          <p:spPr>
            <a:xfrm>
              <a:off x="4800600" y="1940601"/>
              <a:ext cx="3429000" cy="1708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5000"/>
                </a:lnSpc>
                <a:buFontTx/>
                <a:buChar char="-"/>
              </a:pP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In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primul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rand,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refactorizarea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claselor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, a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interfetelor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si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a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contextelor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in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vederea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reduceri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redundantei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codului</a:t>
              </a:r>
              <a:endParaRPr lang="en-US" sz="1200" dirty="0" smtClean="0">
                <a:solidFill>
                  <a:schemeClr val="accent3"/>
                </a:solidFill>
                <a:latin typeface="Raleway thin" pitchFamily="34" charset="0"/>
              </a:endParaRPr>
            </a:p>
            <a:p>
              <a:pPr marL="171450" indent="-171450">
                <a:lnSpc>
                  <a:spcPct val="125000"/>
                </a:lnSpc>
                <a:buFontTx/>
                <a:buChar char="-"/>
              </a:pP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In al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doilea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rand,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sa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avem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o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idee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mult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mai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clara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a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obiectivelor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propuse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,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astfel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incat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impartirea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pe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task-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uri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sa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fie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mai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usoara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si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mai</a:t>
              </a:r>
              <a:r>
                <a:rPr lang="en-US" sz="1200" dirty="0" smtClean="0">
                  <a:solidFill>
                    <a:schemeClr val="accent3"/>
                  </a:solidFill>
                  <a:latin typeface="Raleway thin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3"/>
                  </a:solidFill>
                  <a:latin typeface="Raleway thin" pitchFamily="34" charset="0"/>
                </a:rPr>
                <a:t>relevanta</a:t>
              </a:r>
              <a:endParaRPr lang="en-US" sz="1200" dirty="0">
                <a:solidFill>
                  <a:schemeClr val="accent3"/>
                </a:solidFill>
                <a:latin typeface="Raleway thin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89632" y="1645061"/>
              <a:ext cx="3434301" cy="3606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dirty="0" err="1" smtClean="0">
                  <a:solidFill>
                    <a:schemeClr val="tx2"/>
                  </a:solidFill>
                  <a:latin typeface="Raleway" panose="020B0503030101060003" pitchFamily="34" charset="0"/>
                </a:rPr>
                <a:t>Intr</a:t>
              </a:r>
              <a:r>
                <a:rPr lang="en-US" sz="1600" dirty="0" smtClean="0">
                  <a:solidFill>
                    <a:schemeClr val="tx2"/>
                  </a:solidFill>
                  <a:latin typeface="Raleway" panose="020B0503030101060003" pitchFamily="34" charset="0"/>
                </a:rPr>
                <a:t>-un </a:t>
              </a:r>
              <a:r>
                <a:rPr lang="en-US" sz="1600" dirty="0" err="1" smtClean="0">
                  <a:solidFill>
                    <a:schemeClr val="tx2"/>
                  </a:solidFill>
                  <a:latin typeface="Raleway" panose="020B0503030101060003" pitchFamily="34" charset="0"/>
                </a:rPr>
                <a:t>cuvant</a:t>
              </a:r>
              <a:r>
                <a:rPr lang="en-US" sz="1600" dirty="0" smtClean="0">
                  <a:solidFill>
                    <a:schemeClr val="tx2"/>
                  </a:solidFill>
                  <a:latin typeface="Raleway" panose="020B0503030101060003" pitchFamily="34" charset="0"/>
                </a:rPr>
                <a:t>… </a:t>
              </a:r>
              <a:r>
                <a:rPr lang="en-US" sz="1600" dirty="0" err="1" smtClean="0">
                  <a:solidFill>
                    <a:schemeClr val="tx2"/>
                  </a:solidFill>
                  <a:latin typeface="Raleway" panose="020B0503030101060003" pitchFamily="34" charset="0"/>
                </a:rPr>
                <a:t>multe</a:t>
              </a:r>
              <a:endParaRPr lang="en-US" sz="1600" dirty="0">
                <a:solidFill>
                  <a:schemeClr val="tx2"/>
                </a:solidFill>
                <a:latin typeface="Raleway" panose="020B0503030101060003" pitchFamily="34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 rot="16200000">
            <a:off x="32783" y="588437"/>
            <a:ext cx="401084" cy="157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16200000">
            <a:off x="190704" y="588437"/>
            <a:ext cx="401084" cy="15766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16200000">
            <a:off x="347581" y="588437"/>
            <a:ext cx="401084" cy="1576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16200000">
            <a:off x="504457" y="588437"/>
            <a:ext cx="401084" cy="1576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 rot="16200000">
            <a:off x="-124093" y="588437"/>
            <a:ext cx="401084" cy="1576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9" name="Picture 3" descr="C:\Users\Alex\Desktop\1c0936c9e5cd191312bcdc8216db9c0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0150"/>
            <a:ext cx="3943350" cy="39433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/>
          <p:cNvGrpSpPr/>
          <p:nvPr/>
        </p:nvGrpSpPr>
        <p:grpSpPr>
          <a:xfrm>
            <a:off x="4572000" y="3714748"/>
            <a:ext cx="3739101" cy="1298277"/>
            <a:chOff x="4800600" y="1940601"/>
            <a:chExt cx="3739101" cy="551044"/>
          </a:xfrm>
        </p:grpSpPr>
        <p:sp>
          <p:nvSpPr>
            <p:cNvPr id="31" name="Rectangle 30"/>
            <p:cNvSpPr/>
            <p:nvPr/>
          </p:nvSpPr>
          <p:spPr>
            <a:xfrm>
              <a:off x="4800600" y="1940601"/>
              <a:ext cx="3429000" cy="3022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5000"/>
                </a:lnSpc>
              </a:pPr>
              <a:endParaRPr lang="en-US" sz="1200" dirty="0">
                <a:solidFill>
                  <a:schemeClr val="accent3"/>
                </a:solidFill>
                <a:latin typeface="Raleway thin" pitchFamily="34" charset="0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05400" y="1982174"/>
              <a:ext cx="3434301" cy="5094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Totusi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, am pus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mult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suflet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in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aceasta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aplicatie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si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desi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au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fost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multe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probleme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,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atat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de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natura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tehnica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cat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si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de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comunicare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, le-am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depasit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pe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toate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si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am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reusit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sa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livram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un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produs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 de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calitate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, cu un potential </a:t>
              </a:r>
              <a:r>
                <a:rPr lang="en-US" sz="1200" dirty="0" err="1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enorm</a:t>
              </a:r>
              <a:r>
                <a:rPr lang="en-US" sz="1200" dirty="0" smtClean="0">
                  <a:solidFill>
                    <a:schemeClr val="accent2"/>
                  </a:solidFill>
                  <a:latin typeface="Raleway" panose="020B0503030101060003" pitchFamily="34" charset="0"/>
                </a:rPr>
                <a:t>.</a:t>
              </a:r>
              <a:endParaRPr lang="en-US" sz="1200" dirty="0">
                <a:solidFill>
                  <a:schemeClr val="accent2"/>
                </a:solidFill>
                <a:latin typeface="Raleway" panose="020B0503030101060003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84916803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" grpId="0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16708" y="1533525"/>
            <a:ext cx="397949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400" dirty="0" smtClean="0">
                <a:solidFill>
                  <a:schemeClr val="accent2"/>
                </a:solidFill>
                <a:latin typeface="Bebas Neue" pitchFamily="34" charset="0"/>
              </a:rPr>
              <a:t>Question time !</a:t>
            </a:r>
            <a:endParaRPr lang="en-US" sz="4400" dirty="0">
              <a:solidFill>
                <a:schemeClr val="accent2"/>
              </a:solidFill>
              <a:latin typeface="Bebas Neue" pitchFamily="34" charset="0"/>
            </a:endParaRPr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1743074" y="1941298"/>
            <a:ext cx="1316342" cy="1572746"/>
          </a:xfrm>
          <a:custGeom>
            <a:avLst/>
            <a:gdLst>
              <a:gd name="T0" fmla="*/ 67 w 71"/>
              <a:gd name="T1" fmla="*/ 77 h 85"/>
              <a:gd name="T2" fmla="*/ 65 w 71"/>
              <a:gd name="T3" fmla="*/ 77 h 85"/>
              <a:gd name="T4" fmla="*/ 59 w 71"/>
              <a:gd name="T5" fmla="*/ 59 h 85"/>
              <a:gd name="T6" fmla="*/ 45 w 71"/>
              <a:gd name="T7" fmla="*/ 46 h 85"/>
              <a:gd name="T8" fmla="*/ 45 w 71"/>
              <a:gd name="T9" fmla="*/ 40 h 85"/>
              <a:gd name="T10" fmla="*/ 59 w 71"/>
              <a:gd name="T11" fmla="*/ 27 h 85"/>
              <a:gd name="T12" fmla="*/ 65 w 71"/>
              <a:gd name="T13" fmla="*/ 9 h 85"/>
              <a:gd name="T14" fmla="*/ 67 w 71"/>
              <a:gd name="T15" fmla="*/ 9 h 85"/>
              <a:gd name="T16" fmla="*/ 71 w 71"/>
              <a:gd name="T17" fmla="*/ 5 h 85"/>
              <a:gd name="T18" fmla="*/ 67 w 71"/>
              <a:gd name="T19" fmla="*/ 0 h 85"/>
              <a:gd name="T20" fmla="*/ 5 w 71"/>
              <a:gd name="T21" fmla="*/ 0 h 85"/>
              <a:gd name="T22" fmla="*/ 0 w 71"/>
              <a:gd name="T23" fmla="*/ 5 h 85"/>
              <a:gd name="T24" fmla="*/ 5 w 71"/>
              <a:gd name="T25" fmla="*/ 9 h 85"/>
              <a:gd name="T26" fmla="*/ 7 w 71"/>
              <a:gd name="T27" fmla="*/ 9 h 85"/>
              <a:gd name="T28" fmla="*/ 13 w 71"/>
              <a:gd name="T29" fmla="*/ 27 h 85"/>
              <a:gd name="T30" fmla="*/ 27 w 71"/>
              <a:gd name="T31" fmla="*/ 40 h 85"/>
              <a:gd name="T32" fmla="*/ 27 w 71"/>
              <a:gd name="T33" fmla="*/ 46 h 85"/>
              <a:gd name="T34" fmla="*/ 13 w 71"/>
              <a:gd name="T35" fmla="*/ 59 h 85"/>
              <a:gd name="T36" fmla="*/ 7 w 71"/>
              <a:gd name="T37" fmla="*/ 77 h 85"/>
              <a:gd name="T38" fmla="*/ 5 w 71"/>
              <a:gd name="T39" fmla="*/ 77 h 85"/>
              <a:gd name="T40" fmla="*/ 0 w 71"/>
              <a:gd name="T41" fmla="*/ 81 h 85"/>
              <a:gd name="T42" fmla="*/ 5 w 71"/>
              <a:gd name="T43" fmla="*/ 85 h 85"/>
              <a:gd name="T44" fmla="*/ 67 w 71"/>
              <a:gd name="T45" fmla="*/ 85 h 85"/>
              <a:gd name="T46" fmla="*/ 71 w 71"/>
              <a:gd name="T47" fmla="*/ 81 h 85"/>
              <a:gd name="T48" fmla="*/ 67 w 71"/>
              <a:gd name="T49" fmla="*/ 77 h 85"/>
              <a:gd name="T50" fmla="*/ 18 w 71"/>
              <a:gd name="T51" fmla="*/ 62 h 85"/>
              <a:gd name="T52" fmla="*/ 31 w 71"/>
              <a:gd name="T53" fmla="*/ 51 h 85"/>
              <a:gd name="T54" fmla="*/ 33 w 71"/>
              <a:gd name="T55" fmla="*/ 48 h 85"/>
              <a:gd name="T56" fmla="*/ 33 w 71"/>
              <a:gd name="T57" fmla="*/ 38 h 85"/>
              <a:gd name="T58" fmla="*/ 31 w 71"/>
              <a:gd name="T59" fmla="*/ 35 h 85"/>
              <a:gd name="T60" fmla="*/ 22 w 71"/>
              <a:gd name="T61" fmla="*/ 30 h 85"/>
              <a:gd name="T62" fmla="*/ 49 w 71"/>
              <a:gd name="T63" fmla="*/ 30 h 85"/>
              <a:gd name="T64" fmla="*/ 41 w 71"/>
              <a:gd name="T65" fmla="*/ 35 h 85"/>
              <a:gd name="T66" fmla="*/ 39 w 71"/>
              <a:gd name="T67" fmla="*/ 38 h 85"/>
              <a:gd name="T68" fmla="*/ 39 w 71"/>
              <a:gd name="T69" fmla="*/ 48 h 85"/>
              <a:gd name="T70" fmla="*/ 41 w 71"/>
              <a:gd name="T71" fmla="*/ 51 h 85"/>
              <a:gd name="T72" fmla="*/ 54 w 71"/>
              <a:gd name="T73" fmla="*/ 62 h 85"/>
              <a:gd name="T74" fmla="*/ 59 w 71"/>
              <a:gd name="T75" fmla="*/ 77 h 85"/>
              <a:gd name="T76" fmla="*/ 13 w 71"/>
              <a:gd name="T77" fmla="*/ 77 h 85"/>
              <a:gd name="T78" fmla="*/ 18 w 71"/>
              <a:gd name="T79" fmla="*/ 6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71" h="85">
                <a:moveTo>
                  <a:pt x="67" y="77"/>
                </a:moveTo>
                <a:cubicBezTo>
                  <a:pt x="65" y="77"/>
                  <a:pt x="65" y="77"/>
                  <a:pt x="65" y="77"/>
                </a:cubicBezTo>
                <a:cubicBezTo>
                  <a:pt x="65" y="71"/>
                  <a:pt x="62" y="64"/>
                  <a:pt x="59" y="59"/>
                </a:cubicBezTo>
                <a:cubicBezTo>
                  <a:pt x="56" y="53"/>
                  <a:pt x="51" y="48"/>
                  <a:pt x="45" y="46"/>
                </a:cubicBezTo>
                <a:cubicBezTo>
                  <a:pt x="45" y="40"/>
                  <a:pt x="45" y="40"/>
                  <a:pt x="45" y="40"/>
                </a:cubicBezTo>
                <a:cubicBezTo>
                  <a:pt x="51" y="38"/>
                  <a:pt x="56" y="33"/>
                  <a:pt x="59" y="27"/>
                </a:cubicBezTo>
                <a:cubicBezTo>
                  <a:pt x="62" y="21"/>
                  <a:pt x="65" y="15"/>
                  <a:pt x="65" y="9"/>
                </a:cubicBezTo>
                <a:cubicBezTo>
                  <a:pt x="67" y="9"/>
                  <a:pt x="67" y="9"/>
                  <a:pt x="67" y="9"/>
                </a:cubicBezTo>
                <a:cubicBezTo>
                  <a:pt x="70" y="9"/>
                  <a:pt x="71" y="7"/>
                  <a:pt x="71" y="5"/>
                </a:cubicBezTo>
                <a:cubicBezTo>
                  <a:pt x="71" y="2"/>
                  <a:pt x="70" y="0"/>
                  <a:pt x="67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7"/>
                  <a:pt x="2" y="9"/>
                  <a:pt x="5" y="9"/>
                </a:cubicBezTo>
                <a:cubicBezTo>
                  <a:pt x="7" y="9"/>
                  <a:pt x="7" y="9"/>
                  <a:pt x="7" y="9"/>
                </a:cubicBezTo>
                <a:cubicBezTo>
                  <a:pt x="7" y="15"/>
                  <a:pt x="9" y="21"/>
                  <a:pt x="13" y="27"/>
                </a:cubicBezTo>
                <a:cubicBezTo>
                  <a:pt x="16" y="33"/>
                  <a:pt x="21" y="38"/>
                  <a:pt x="27" y="40"/>
                </a:cubicBezTo>
                <a:cubicBezTo>
                  <a:pt x="27" y="46"/>
                  <a:pt x="27" y="46"/>
                  <a:pt x="27" y="46"/>
                </a:cubicBezTo>
                <a:cubicBezTo>
                  <a:pt x="21" y="48"/>
                  <a:pt x="16" y="53"/>
                  <a:pt x="13" y="59"/>
                </a:cubicBezTo>
                <a:cubicBezTo>
                  <a:pt x="9" y="64"/>
                  <a:pt x="7" y="71"/>
                  <a:pt x="7" y="77"/>
                </a:cubicBezTo>
                <a:cubicBezTo>
                  <a:pt x="5" y="77"/>
                  <a:pt x="5" y="77"/>
                  <a:pt x="5" y="77"/>
                </a:cubicBezTo>
                <a:cubicBezTo>
                  <a:pt x="2" y="77"/>
                  <a:pt x="0" y="79"/>
                  <a:pt x="0" y="81"/>
                </a:cubicBezTo>
                <a:cubicBezTo>
                  <a:pt x="0" y="83"/>
                  <a:pt x="2" y="85"/>
                  <a:pt x="5" y="85"/>
                </a:cubicBezTo>
                <a:cubicBezTo>
                  <a:pt x="67" y="85"/>
                  <a:pt x="67" y="85"/>
                  <a:pt x="67" y="85"/>
                </a:cubicBezTo>
                <a:cubicBezTo>
                  <a:pt x="70" y="85"/>
                  <a:pt x="71" y="83"/>
                  <a:pt x="71" y="81"/>
                </a:cubicBezTo>
                <a:cubicBezTo>
                  <a:pt x="71" y="79"/>
                  <a:pt x="70" y="77"/>
                  <a:pt x="67" y="77"/>
                </a:cubicBezTo>
                <a:close/>
                <a:moveTo>
                  <a:pt x="18" y="62"/>
                </a:moveTo>
                <a:cubicBezTo>
                  <a:pt x="21" y="56"/>
                  <a:pt x="26" y="52"/>
                  <a:pt x="31" y="51"/>
                </a:cubicBezTo>
                <a:cubicBezTo>
                  <a:pt x="32" y="51"/>
                  <a:pt x="33" y="49"/>
                  <a:pt x="33" y="48"/>
                </a:cubicBezTo>
                <a:cubicBezTo>
                  <a:pt x="33" y="38"/>
                  <a:pt x="33" y="38"/>
                  <a:pt x="33" y="38"/>
                </a:cubicBezTo>
                <a:cubicBezTo>
                  <a:pt x="33" y="36"/>
                  <a:pt x="32" y="35"/>
                  <a:pt x="31" y="35"/>
                </a:cubicBezTo>
                <a:cubicBezTo>
                  <a:pt x="28" y="34"/>
                  <a:pt x="25" y="32"/>
                  <a:pt x="22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47" y="32"/>
                  <a:pt x="44" y="34"/>
                  <a:pt x="41" y="35"/>
                </a:cubicBezTo>
                <a:cubicBezTo>
                  <a:pt x="40" y="35"/>
                  <a:pt x="39" y="36"/>
                  <a:pt x="39" y="38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49"/>
                  <a:pt x="40" y="51"/>
                  <a:pt x="41" y="51"/>
                </a:cubicBezTo>
                <a:cubicBezTo>
                  <a:pt x="46" y="52"/>
                  <a:pt x="50" y="56"/>
                  <a:pt x="54" y="62"/>
                </a:cubicBezTo>
                <a:cubicBezTo>
                  <a:pt x="57" y="66"/>
                  <a:pt x="58" y="72"/>
                  <a:pt x="59" y="77"/>
                </a:cubicBezTo>
                <a:cubicBezTo>
                  <a:pt x="13" y="77"/>
                  <a:pt x="13" y="77"/>
                  <a:pt x="13" y="77"/>
                </a:cubicBezTo>
                <a:cubicBezTo>
                  <a:pt x="13" y="72"/>
                  <a:pt x="15" y="66"/>
                  <a:pt x="18" y="6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75943" y="1676946"/>
            <a:ext cx="1850605" cy="21014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09785887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30359" y="2133925"/>
            <a:ext cx="3918241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75000"/>
              </a:lnSpc>
            </a:pPr>
            <a:r>
              <a:rPr lang="en-US" sz="4400" dirty="0" smtClean="0">
                <a:solidFill>
                  <a:schemeClr val="accent2"/>
                </a:solidFill>
                <a:latin typeface="Bebas Neue" pitchFamily="34" charset="0"/>
              </a:rPr>
              <a:t>Thanks for watching</a:t>
            </a:r>
            <a:endParaRPr lang="en-US" sz="4400" dirty="0">
              <a:solidFill>
                <a:schemeClr val="accent2"/>
              </a:solidFill>
              <a:latin typeface="Bebas Neue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18522" y="2114550"/>
            <a:ext cx="1094391" cy="10270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2898647" y="2255455"/>
            <a:ext cx="734141" cy="745241"/>
          </a:xfrm>
          <a:custGeom>
            <a:avLst/>
            <a:gdLst>
              <a:gd name="T0" fmla="*/ 582 w 616"/>
              <a:gd name="T1" fmla="*/ 211 h 625"/>
              <a:gd name="T2" fmla="*/ 404 w 616"/>
              <a:gd name="T3" fmla="*/ 197 h 625"/>
              <a:gd name="T4" fmla="*/ 390 w 616"/>
              <a:gd name="T5" fmla="*/ 63 h 625"/>
              <a:gd name="T6" fmla="*/ 308 w 616"/>
              <a:gd name="T7" fmla="*/ 0 h 625"/>
              <a:gd name="T8" fmla="*/ 252 w 616"/>
              <a:gd name="T9" fmla="*/ 65 h 625"/>
              <a:gd name="T10" fmla="*/ 199 w 616"/>
              <a:gd name="T11" fmla="*/ 186 h 625"/>
              <a:gd name="T12" fmla="*/ 162 w 616"/>
              <a:gd name="T13" fmla="*/ 207 h 625"/>
              <a:gd name="T14" fmla="*/ 126 w 616"/>
              <a:gd name="T15" fmla="*/ 189 h 625"/>
              <a:gd name="T16" fmla="*/ 73 w 616"/>
              <a:gd name="T17" fmla="*/ 188 h 625"/>
              <a:gd name="T18" fmla="*/ 5 w 616"/>
              <a:gd name="T19" fmla="*/ 242 h 625"/>
              <a:gd name="T20" fmla="*/ 4 w 616"/>
              <a:gd name="T21" fmla="*/ 248 h 625"/>
              <a:gd name="T22" fmla="*/ 13 w 616"/>
              <a:gd name="T23" fmla="*/ 593 h 625"/>
              <a:gd name="T24" fmla="*/ 110 w 616"/>
              <a:gd name="T25" fmla="*/ 624 h 625"/>
              <a:gd name="T26" fmla="*/ 174 w 616"/>
              <a:gd name="T27" fmla="*/ 586 h 625"/>
              <a:gd name="T28" fmla="*/ 468 w 616"/>
              <a:gd name="T29" fmla="*/ 624 h 625"/>
              <a:gd name="T30" fmla="*/ 552 w 616"/>
              <a:gd name="T31" fmla="*/ 540 h 625"/>
              <a:gd name="T32" fmla="*/ 594 w 616"/>
              <a:gd name="T33" fmla="*/ 450 h 625"/>
              <a:gd name="T34" fmla="*/ 599 w 616"/>
              <a:gd name="T35" fmla="*/ 407 h 625"/>
              <a:gd name="T36" fmla="*/ 601 w 616"/>
              <a:gd name="T37" fmla="*/ 318 h 625"/>
              <a:gd name="T38" fmla="*/ 110 w 616"/>
              <a:gd name="T39" fmla="*/ 578 h 625"/>
              <a:gd name="T40" fmla="*/ 49 w 616"/>
              <a:gd name="T41" fmla="*/ 566 h 625"/>
              <a:gd name="T42" fmla="*/ 49 w 616"/>
              <a:gd name="T43" fmla="*/ 252 h 625"/>
              <a:gd name="T44" fmla="*/ 73 w 616"/>
              <a:gd name="T45" fmla="*/ 233 h 625"/>
              <a:gd name="T46" fmla="*/ 124 w 616"/>
              <a:gd name="T47" fmla="*/ 236 h 625"/>
              <a:gd name="T48" fmla="*/ 129 w 616"/>
              <a:gd name="T49" fmla="*/ 238 h 625"/>
              <a:gd name="T50" fmla="*/ 132 w 616"/>
              <a:gd name="T51" fmla="*/ 255 h 625"/>
              <a:gd name="T52" fmla="*/ 131 w 616"/>
              <a:gd name="T53" fmla="*/ 568 h 625"/>
              <a:gd name="T54" fmla="*/ 560 w 616"/>
              <a:gd name="T55" fmla="*/ 299 h 625"/>
              <a:gd name="T56" fmla="*/ 494 w 616"/>
              <a:gd name="T57" fmla="*/ 325 h 625"/>
              <a:gd name="T58" fmla="*/ 566 w 616"/>
              <a:gd name="T59" fmla="*/ 358 h 625"/>
              <a:gd name="T60" fmla="*/ 548 w 616"/>
              <a:gd name="T61" fmla="*/ 395 h 625"/>
              <a:gd name="T62" fmla="*/ 474 w 616"/>
              <a:gd name="T63" fmla="*/ 405 h 625"/>
              <a:gd name="T64" fmla="*/ 543 w 616"/>
              <a:gd name="T65" fmla="*/ 438 h 625"/>
              <a:gd name="T66" fmla="*/ 548 w 616"/>
              <a:gd name="T67" fmla="*/ 450 h 625"/>
              <a:gd name="T68" fmla="*/ 452 w 616"/>
              <a:gd name="T69" fmla="*/ 497 h 625"/>
              <a:gd name="T70" fmla="*/ 503 w 616"/>
              <a:gd name="T71" fmla="*/ 524 h 625"/>
              <a:gd name="T72" fmla="*/ 507 w 616"/>
              <a:gd name="T73" fmla="*/ 540 h 625"/>
              <a:gd name="T74" fmla="*/ 462 w 616"/>
              <a:gd name="T75" fmla="*/ 578 h 625"/>
              <a:gd name="T76" fmla="*/ 167 w 616"/>
              <a:gd name="T77" fmla="*/ 537 h 625"/>
              <a:gd name="T78" fmla="*/ 155 w 616"/>
              <a:gd name="T79" fmla="*/ 256 h 625"/>
              <a:gd name="T80" fmla="*/ 236 w 616"/>
              <a:gd name="T81" fmla="*/ 215 h 625"/>
              <a:gd name="T82" fmla="*/ 300 w 616"/>
              <a:gd name="T83" fmla="*/ 59 h 625"/>
              <a:gd name="T84" fmla="*/ 308 w 616"/>
              <a:gd name="T85" fmla="*/ 46 h 625"/>
              <a:gd name="T86" fmla="*/ 348 w 616"/>
              <a:gd name="T87" fmla="*/ 81 h 625"/>
              <a:gd name="T88" fmla="*/ 354 w 616"/>
              <a:gd name="T89" fmla="*/ 215 h 625"/>
              <a:gd name="T90" fmla="*/ 531 w 616"/>
              <a:gd name="T91" fmla="*/ 243 h 625"/>
              <a:gd name="T92" fmla="*/ 570 w 616"/>
              <a:gd name="T93" fmla="*/ 268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16" h="625">
                <a:moveTo>
                  <a:pt x="616" y="268"/>
                </a:moveTo>
                <a:cubicBezTo>
                  <a:pt x="616" y="241"/>
                  <a:pt x="600" y="221"/>
                  <a:pt x="582" y="211"/>
                </a:cubicBezTo>
                <a:cubicBezTo>
                  <a:pt x="565" y="201"/>
                  <a:pt x="546" y="197"/>
                  <a:pt x="531" y="197"/>
                </a:cubicBezTo>
                <a:cubicBezTo>
                  <a:pt x="404" y="197"/>
                  <a:pt x="404" y="197"/>
                  <a:pt x="404" y="197"/>
                </a:cubicBezTo>
                <a:cubicBezTo>
                  <a:pt x="405" y="183"/>
                  <a:pt x="406" y="169"/>
                  <a:pt x="406" y="155"/>
                </a:cubicBezTo>
                <a:cubicBezTo>
                  <a:pt x="406" y="122"/>
                  <a:pt x="401" y="90"/>
                  <a:pt x="390" y="63"/>
                </a:cubicBezTo>
                <a:cubicBezTo>
                  <a:pt x="379" y="37"/>
                  <a:pt x="361" y="13"/>
                  <a:pt x="332" y="4"/>
                </a:cubicBezTo>
                <a:cubicBezTo>
                  <a:pt x="324" y="2"/>
                  <a:pt x="316" y="0"/>
                  <a:pt x="308" y="0"/>
                </a:cubicBezTo>
                <a:cubicBezTo>
                  <a:pt x="294" y="0"/>
                  <a:pt x="280" y="6"/>
                  <a:pt x="271" y="16"/>
                </a:cubicBezTo>
                <a:cubicBezTo>
                  <a:pt x="258" y="31"/>
                  <a:pt x="255" y="47"/>
                  <a:pt x="252" y="65"/>
                </a:cubicBezTo>
                <a:cubicBezTo>
                  <a:pt x="250" y="83"/>
                  <a:pt x="248" y="103"/>
                  <a:pt x="245" y="124"/>
                </a:cubicBezTo>
                <a:cubicBezTo>
                  <a:pt x="242" y="146"/>
                  <a:pt x="222" y="170"/>
                  <a:pt x="199" y="186"/>
                </a:cubicBezTo>
                <a:cubicBezTo>
                  <a:pt x="187" y="194"/>
                  <a:pt x="175" y="201"/>
                  <a:pt x="166" y="205"/>
                </a:cubicBezTo>
                <a:cubicBezTo>
                  <a:pt x="164" y="206"/>
                  <a:pt x="163" y="206"/>
                  <a:pt x="162" y="207"/>
                </a:cubicBezTo>
                <a:cubicBezTo>
                  <a:pt x="161" y="206"/>
                  <a:pt x="160" y="205"/>
                  <a:pt x="159" y="204"/>
                </a:cubicBezTo>
                <a:cubicBezTo>
                  <a:pt x="149" y="195"/>
                  <a:pt x="137" y="191"/>
                  <a:pt x="126" y="189"/>
                </a:cubicBezTo>
                <a:cubicBezTo>
                  <a:pt x="115" y="188"/>
                  <a:pt x="104" y="188"/>
                  <a:pt x="92" y="187"/>
                </a:cubicBezTo>
                <a:cubicBezTo>
                  <a:pt x="86" y="187"/>
                  <a:pt x="79" y="188"/>
                  <a:pt x="73" y="188"/>
                </a:cubicBezTo>
                <a:cubicBezTo>
                  <a:pt x="46" y="187"/>
                  <a:pt x="27" y="203"/>
                  <a:pt x="18" y="216"/>
                </a:cubicBezTo>
                <a:cubicBezTo>
                  <a:pt x="8" y="229"/>
                  <a:pt x="5" y="241"/>
                  <a:pt x="5" y="242"/>
                </a:cubicBezTo>
                <a:cubicBezTo>
                  <a:pt x="4" y="245"/>
                  <a:pt x="4" y="245"/>
                  <a:pt x="4" y="245"/>
                </a:cubicBezTo>
                <a:cubicBezTo>
                  <a:pt x="4" y="248"/>
                  <a:pt x="4" y="248"/>
                  <a:pt x="4" y="248"/>
                </a:cubicBezTo>
                <a:cubicBezTo>
                  <a:pt x="4" y="248"/>
                  <a:pt x="0" y="507"/>
                  <a:pt x="0" y="553"/>
                </a:cubicBezTo>
                <a:cubicBezTo>
                  <a:pt x="0" y="568"/>
                  <a:pt x="5" y="583"/>
                  <a:pt x="13" y="593"/>
                </a:cubicBezTo>
                <a:cubicBezTo>
                  <a:pt x="26" y="610"/>
                  <a:pt x="44" y="617"/>
                  <a:pt x="61" y="620"/>
                </a:cubicBezTo>
                <a:cubicBezTo>
                  <a:pt x="78" y="623"/>
                  <a:pt x="95" y="624"/>
                  <a:pt x="110" y="624"/>
                </a:cubicBezTo>
                <a:cubicBezTo>
                  <a:pt x="139" y="624"/>
                  <a:pt x="159" y="608"/>
                  <a:pt x="169" y="594"/>
                </a:cubicBezTo>
                <a:cubicBezTo>
                  <a:pt x="171" y="591"/>
                  <a:pt x="172" y="588"/>
                  <a:pt x="174" y="586"/>
                </a:cubicBezTo>
                <a:cubicBezTo>
                  <a:pt x="235" y="600"/>
                  <a:pt x="372" y="624"/>
                  <a:pt x="444" y="625"/>
                </a:cubicBezTo>
                <a:cubicBezTo>
                  <a:pt x="453" y="625"/>
                  <a:pt x="460" y="624"/>
                  <a:pt x="468" y="624"/>
                </a:cubicBezTo>
                <a:cubicBezTo>
                  <a:pt x="495" y="620"/>
                  <a:pt x="516" y="610"/>
                  <a:pt x="531" y="594"/>
                </a:cubicBezTo>
                <a:cubicBezTo>
                  <a:pt x="546" y="578"/>
                  <a:pt x="552" y="559"/>
                  <a:pt x="552" y="540"/>
                </a:cubicBezTo>
                <a:cubicBezTo>
                  <a:pt x="552" y="535"/>
                  <a:pt x="552" y="530"/>
                  <a:pt x="551" y="525"/>
                </a:cubicBezTo>
                <a:cubicBezTo>
                  <a:pt x="579" y="506"/>
                  <a:pt x="594" y="477"/>
                  <a:pt x="594" y="450"/>
                </a:cubicBezTo>
                <a:cubicBezTo>
                  <a:pt x="594" y="440"/>
                  <a:pt x="592" y="431"/>
                  <a:pt x="588" y="422"/>
                </a:cubicBezTo>
                <a:cubicBezTo>
                  <a:pt x="592" y="417"/>
                  <a:pt x="596" y="412"/>
                  <a:pt x="599" y="407"/>
                </a:cubicBezTo>
                <a:cubicBezTo>
                  <a:pt x="607" y="392"/>
                  <a:pt x="611" y="375"/>
                  <a:pt x="611" y="358"/>
                </a:cubicBezTo>
                <a:cubicBezTo>
                  <a:pt x="611" y="344"/>
                  <a:pt x="609" y="330"/>
                  <a:pt x="601" y="318"/>
                </a:cubicBezTo>
                <a:cubicBezTo>
                  <a:pt x="611" y="300"/>
                  <a:pt x="616" y="284"/>
                  <a:pt x="616" y="268"/>
                </a:cubicBezTo>
                <a:close/>
                <a:moveTo>
                  <a:pt x="110" y="578"/>
                </a:moveTo>
                <a:cubicBezTo>
                  <a:pt x="91" y="578"/>
                  <a:pt x="71" y="577"/>
                  <a:pt x="60" y="573"/>
                </a:cubicBezTo>
                <a:cubicBezTo>
                  <a:pt x="54" y="570"/>
                  <a:pt x="51" y="568"/>
                  <a:pt x="49" y="566"/>
                </a:cubicBezTo>
                <a:cubicBezTo>
                  <a:pt x="47" y="563"/>
                  <a:pt x="46" y="560"/>
                  <a:pt x="46" y="553"/>
                </a:cubicBezTo>
                <a:cubicBezTo>
                  <a:pt x="46" y="511"/>
                  <a:pt x="49" y="284"/>
                  <a:pt x="49" y="252"/>
                </a:cubicBezTo>
                <a:cubicBezTo>
                  <a:pt x="50" y="250"/>
                  <a:pt x="52" y="245"/>
                  <a:pt x="55" y="242"/>
                </a:cubicBezTo>
                <a:cubicBezTo>
                  <a:pt x="60" y="237"/>
                  <a:pt x="64" y="233"/>
                  <a:pt x="73" y="233"/>
                </a:cubicBezTo>
                <a:cubicBezTo>
                  <a:pt x="80" y="233"/>
                  <a:pt x="86" y="233"/>
                  <a:pt x="92" y="233"/>
                </a:cubicBezTo>
                <a:cubicBezTo>
                  <a:pt x="106" y="233"/>
                  <a:pt x="118" y="234"/>
                  <a:pt x="124" y="236"/>
                </a:cubicBezTo>
                <a:cubicBezTo>
                  <a:pt x="127" y="237"/>
                  <a:pt x="128" y="237"/>
                  <a:pt x="128" y="238"/>
                </a:cubicBezTo>
                <a:cubicBezTo>
                  <a:pt x="128" y="238"/>
                  <a:pt x="128" y="238"/>
                  <a:pt x="129" y="238"/>
                </a:cubicBezTo>
                <a:cubicBezTo>
                  <a:pt x="132" y="255"/>
                  <a:pt x="132" y="255"/>
                  <a:pt x="132" y="255"/>
                </a:cubicBezTo>
                <a:cubicBezTo>
                  <a:pt x="132" y="255"/>
                  <a:pt x="132" y="255"/>
                  <a:pt x="132" y="255"/>
                </a:cubicBezTo>
                <a:cubicBezTo>
                  <a:pt x="132" y="566"/>
                  <a:pt x="132" y="566"/>
                  <a:pt x="132" y="566"/>
                </a:cubicBezTo>
                <a:cubicBezTo>
                  <a:pt x="132" y="566"/>
                  <a:pt x="132" y="567"/>
                  <a:pt x="131" y="568"/>
                </a:cubicBezTo>
                <a:cubicBezTo>
                  <a:pt x="126" y="574"/>
                  <a:pt x="121" y="578"/>
                  <a:pt x="110" y="578"/>
                </a:cubicBezTo>
                <a:close/>
                <a:moveTo>
                  <a:pt x="560" y="299"/>
                </a:moveTo>
                <a:cubicBezTo>
                  <a:pt x="493" y="308"/>
                  <a:pt x="493" y="308"/>
                  <a:pt x="493" y="308"/>
                </a:cubicBezTo>
                <a:cubicBezTo>
                  <a:pt x="494" y="325"/>
                  <a:pt x="494" y="325"/>
                  <a:pt x="494" y="325"/>
                </a:cubicBezTo>
                <a:cubicBezTo>
                  <a:pt x="561" y="339"/>
                  <a:pt x="561" y="339"/>
                  <a:pt x="561" y="339"/>
                </a:cubicBezTo>
                <a:cubicBezTo>
                  <a:pt x="563" y="341"/>
                  <a:pt x="566" y="348"/>
                  <a:pt x="566" y="358"/>
                </a:cubicBezTo>
                <a:cubicBezTo>
                  <a:pt x="566" y="367"/>
                  <a:pt x="563" y="378"/>
                  <a:pt x="559" y="385"/>
                </a:cubicBezTo>
                <a:cubicBezTo>
                  <a:pt x="555" y="392"/>
                  <a:pt x="551" y="394"/>
                  <a:pt x="548" y="395"/>
                </a:cubicBezTo>
                <a:cubicBezTo>
                  <a:pt x="548" y="395"/>
                  <a:pt x="548" y="395"/>
                  <a:pt x="548" y="395"/>
                </a:cubicBezTo>
                <a:cubicBezTo>
                  <a:pt x="474" y="405"/>
                  <a:pt x="474" y="405"/>
                  <a:pt x="474" y="405"/>
                </a:cubicBezTo>
                <a:cubicBezTo>
                  <a:pt x="476" y="422"/>
                  <a:pt x="476" y="422"/>
                  <a:pt x="476" y="422"/>
                </a:cubicBezTo>
                <a:cubicBezTo>
                  <a:pt x="543" y="438"/>
                  <a:pt x="543" y="438"/>
                  <a:pt x="543" y="438"/>
                </a:cubicBezTo>
                <a:cubicBezTo>
                  <a:pt x="543" y="438"/>
                  <a:pt x="543" y="438"/>
                  <a:pt x="543" y="438"/>
                </a:cubicBezTo>
                <a:cubicBezTo>
                  <a:pt x="546" y="440"/>
                  <a:pt x="548" y="441"/>
                  <a:pt x="548" y="450"/>
                </a:cubicBezTo>
                <a:cubicBezTo>
                  <a:pt x="548" y="460"/>
                  <a:pt x="541" y="477"/>
                  <a:pt x="525" y="487"/>
                </a:cubicBezTo>
                <a:cubicBezTo>
                  <a:pt x="452" y="497"/>
                  <a:pt x="452" y="497"/>
                  <a:pt x="452" y="497"/>
                </a:cubicBezTo>
                <a:cubicBezTo>
                  <a:pt x="454" y="513"/>
                  <a:pt x="454" y="513"/>
                  <a:pt x="454" y="513"/>
                </a:cubicBezTo>
                <a:cubicBezTo>
                  <a:pt x="503" y="524"/>
                  <a:pt x="503" y="524"/>
                  <a:pt x="503" y="524"/>
                </a:cubicBezTo>
                <a:cubicBezTo>
                  <a:pt x="503" y="524"/>
                  <a:pt x="503" y="524"/>
                  <a:pt x="503" y="524"/>
                </a:cubicBezTo>
                <a:cubicBezTo>
                  <a:pt x="505" y="529"/>
                  <a:pt x="507" y="534"/>
                  <a:pt x="507" y="540"/>
                </a:cubicBezTo>
                <a:cubicBezTo>
                  <a:pt x="507" y="548"/>
                  <a:pt x="504" y="556"/>
                  <a:pt x="498" y="563"/>
                </a:cubicBezTo>
                <a:cubicBezTo>
                  <a:pt x="491" y="569"/>
                  <a:pt x="481" y="576"/>
                  <a:pt x="462" y="578"/>
                </a:cubicBezTo>
                <a:cubicBezTo>
                  <a:pt x="458" y="579"/>
                  <a:pt x="452" y="579"/>
                  <a:pt x="444" y="579"/>
                </a:cubicBezTo>
                <a:cubicBezTo>
                  <a:pt x="373" y="579"/>
                  <a:pt x="205" y="548"/>
                  <a:pt x="167" y="537"/>
                </a:cubicBezTo>
                <a:cubicBezTo>
                  <a:pt x="155" y="534"/>
                  <a:pt x="155" y="534"/>
                  <a:pt x="155" y="534"/>
                </a:cubicBezTo>
                <a:cubicBezTo>
                  <a:pt x="155" y="256"/>
                  <a:pt x="155" y="256"/>
                  <a:pt x="155" y="256"/>
                </a:cubicBezTo>
                <a:cubicBezTo>
                  <a:pt x="160" y="255"/>
                  <a:pt x="163" y="254"/>
                  <a:pt x="167" y="253"/>
                </a:cubicBezTo>
                <a:cubicBezTo>
                  <a:pt x="185" y="248"/>
                  <a:pt x="211" y="235"/>
                  <a:pt x="236" y="215"/>
                </a:cubicBezTo>
                <a:cubicBezTo>
                  <a:pt x="260" y="195"/>
                  <a:pt x="285" y="167"/>
                  <a:pt x="290" y="130"/>
                </a:cubicBezTo>
                <a:cubicBezTo>
                  <a:pt x="294" y="100"/>
                  <a:pt x="296" y="74"/>
                  <a:pt x="300" y="59"/>
                </a:cubicBezTo>
                <a:cubicBezTo>
                  <a:pt x="302" y="51"/>
                  <a:pt x="304" y="47"/>
                  <a:pt x="305" y="47"/>
                </a:cubicBezTo>
                <a:cubicBezTo>
                  <a:pt x="306" y="46"/>
                  <a:pt x="304" y="46"/>
                  <a:pt x="308" y="46"/>
                </a:cubicBezTo>
                <a:cubicBezTo>
                  <a:pt x="310" y="46"/>
                  <a:pt x="314" y="46"/>
                  <a:pt x="319" y="48"/>
                </a:cubicBezTo>
                <a:cubicBezTo>
                  <a:pt x="330" y="51"/>
                  <a:pt x="340" y="61"/>
                  <a:pt x="348" y="81"/>
                </a:cubicBezTo>
                <a:cubicBezTo>
                  <a:pt x="356" y="100"/>
                  <a:pt x="361" y="126"/>
                  <a:pt x="361" y="155"/>
                </a:cubicBezTo>
                <a:cubicBezTo>
                  <a:pt x="361" y="175"/>
                  <a:pt x="359" y="195"/>
                  <a:pt x="354" y="215"/>
                </a:cubicBezTo>
                <a:cubicBezTo>
                  <a:pt x="349" y="243"/>
                  <a:pt x="349" y="243"/>
                  <a:pt x="349" y="243"/>
                </a:cubicBezTo>
                <a:cubicBezTo>
                  <a:pt x="531" y="243"/>
                  <a:pt x="531" y="243"/>
                  <a:pt x="531" y="243"/>
                </a:cubicBezTo>
                <a:cubicBezTo>
                  <a:pt x="539" y="242"/>
                  <a:pt x="551" y="245"/>
                  <a:pt x="559" y="250"/>
                </a:cubicBezTo>
                <a:cubicBezTo>
                  <a:pt x="567" y="255"/>
                  <a:pt x="570" y="259"/>
                  <a:pt x="570" y="268"/>
                </a:cubicBezTo>
                <a:cubicBezTo>
                  <a:pt x="570" y="274"/>
                  <a:pt x="568" y="285"/>
                  <a:pt x="560" y="2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190925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rgbClr val="00428A"/>
      </a:dk1>
      <a:lt1>
        <a:srgbClr val="1B6AA3"/>
      </a:lt1>
      <a:dk2>
        <a:srgbClr val="5AAAE4"/>
      </a:dk2>
      <a:lt2>
        <a:srgbClr val="91C6ED"/>
      </a:lt2>
      <a:accent1>
        <a:srgbClr val="C8E3F6"/>
      </a:accent1>
      <a:accent2>
        <a:srgbClr val="FFFFFF"/>
      </a:accent2>
      <a:accent3>
        <a:srgbClr val="000000"/>
      </a:accent3>
      <a:accent4>
        <a:srgbClr val="7F7F7F"/>
      </a:accent4>
      <a:accent5>
        <a:srgbClr val="BFBFBF"/>
      </a:accent5>
      <a:accent6>
        <a:srgbClr val="3F3F3F"/>
      </a:accent6>
      <a:hlink>
        <a:srgbClr val="7F7F7F"/>
      </a:hlink>
      <a:folHlink>
        <a:srgbClr val="D8D8D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6014</TotalTime>
  <Words>258</Words>
  <Application>Microsoft Office PowerPoint</Application>
  <PresentationFormat>On-screen Show (16:9)</PresentationFormat>
  <Paragraphs>45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DesignXpress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Rezaul Karim</dc:creator>
  <cp:lastModifiedBy>Andone Madalin</cp:lastModifiedBy>
  <cp:revision>1553</cp:revision>
  <dcterms:created xsi:type="dcterms:W3CDTF">2014-04-06T07:45:39Z</dcterms:created>
  <dcterms:modified xsi:type="dcterms:W3CDTF">2017-01-18T21:53:31Z</dcterms:modified>
</cp:coreProperties>
</file>